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1.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8"/>
    <p:sldMasterId id="2147483688" r:id="rId9"/>
    <p:sldMasterId id="2147483719" r:id="rId10"/>
    <p:sldMasterId id="2147483742" r:id="rId11"/>
    <p:sldMasterId id="2147483796" r:id="rId12"/>
    <p:sldMasterId id="2147483802" r:id="rId13"/>
    <p:sldMasterId id="2147483824" r:id="rId14"/>
    <p:sldMasterId id="2147483871" r:id="rId15"/>
    <p:sldMasterId id="2147483913" r:id="rId16"/>
    <p:sldMasterId id="2147483944" r:id="rId17"/>
    <p:sldMasterId id="2147483993" r:id="rId18"/>
    <p:sldMasterId id="2147484029" r:id="rId19"/>
  </p:sldMasterIdLst>
  <p:notesMasterIdLst>
    <p:notesMasterId r:id="rId46"/>
  </p:notesMasterIdLst>
  <p:sldIdLst>
    <p:sldId id="276" r:id="rId20"/>
    <p:sldId id="2076136905" r:id="rId21"/>
    <p:sldId id="2076136906" r:id="rId22"/>
    <p:sldId id="2076136904" r:id="rId23"/>
    <p:sldId id="257" r:id="rId24"/>
    <p:sldId id="259" r:id="rId25"/>
    <p:sldId id="264" r:id="rId26"/>
    <p:sldId id="261" r:id="rId27"/>
    <p:sldId id="263" r:id="rId28"/>
    <p:sldId id="266" r:id="rId29"/>
    <p:sldId id="267" r:id="rId30"/>
    <p:sldId id="269" r:id="rId31"/>
    <p:sldId id="270" r:id="rId32"/>
    <p:sldId id="272" r:id="rId33"/>
    <p:sldId id="273" r:id="rId34"/>
    <p:sldId id="274" r:id="rId35"/>
    <p:sldId id="275" r:id="rId36"/>
    <p:sldId id="2076136907" r:id="rId37"/>
    <p:sldId id="277" r:id="rId38"/>
    <p:sldId id="278" r:id="rId39"/>
    <p:sldId id="279" r:id="rId40"/>
    <p:sldId id="2076136908" r:id="rId41"/>
    <p:sldId id="2076136900" r:id="rId42"/>
    <p:sldId id="2076136901" r:id="rId43"/>
    <p:sldId id="2076136902" r:id="rId44"/>
    <p:sldId id="2076136903" r:id="rId45"/>
  </p:sldIdLst>
  <p:sldSz cx="12192000" cy="6858000"/>
  <p:notesSz cx="6858000" cy="9144000"/>
  <p:custDataLst>
    <p:custData r:id="rId7"/>
    <p:custData r:id="rId6"/>
    <p:custData r:id="rId5"/>
    <p:custData r:id="rId3"/>
    <p:custData r:id="rId2"/>
    <p:custData r:id="rId4"/>
    <p:custData r:id="rId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547EF40-B40E-473C-AE62-1E764CED78D8}">
          <p14:sldIdLst>
            <p14:sldId id="276"/>
            <p14:sldId id="2076136905"/>
            <p14:sldId id="2076136906"/>
            <p14:sldId id="2076136904"/>
          </p14:sldIdLst>
        </p14:section>
        <p14:section name="Cloud native" id="{9E54BFAC-E159-4267-A767-32E4BC4C0B64}">
          <p14:sldIdLst>
            <p14:sldId id="257"/>
            <p14:sldId id="259"/>
            <p14:sldId id="264"/>
            <p14:sldId id="261"/>
            <p14:sldId id="263"/>
            <p14:sldId id="266"/>
            <p14:sldId id="267"/>
            <p14:sldId id="269"/>
            <p14:sldId id="270"/>
            <p14:sldId id="272"/>
            <p14:sldId id="273"/>
            <p14:sldId id="274"/>
            <p14:sldId id="275"/>
            <p14:sldId id="2076136907"/>
            <p14:sldId id="277"/>
            <p14:sldId id="278"/>
            <p14:sldId id="279"/>
            <p14:sldId id="2076136908"/>
          </p14:sldIdLst>
        </p14:section>
        <p14:section name="Whiteboard" id="{BBB70343-0133-418A-B944-228926123E95}">
          <p14:sldIdLst>
            <p14:sldId id="2076136900"/>
            <p14:sldId id="2076136901"/>
            <p14:sldId id="2076136902"/>
            <p14:sldId id="20761369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B0F"/>
    <a:srgbClr val="0078D7"/>
    <a:srgbClr val="595959"/>
    <a:srgbClr val="50E6FF"/>
    <a:srgbClr val="404040"/>
    <a:srgbClr val="000000"/>
    <a:srgbClr val="000101"/>
    <a:srgbClr val="F2F2F2"/>
    <a:srgbClr val="262626"/>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12" autoAdjust="0"/>
  </p:normalViewPr>
  <p:slideViewPr>
    <p:cSldViewPr snapToGrid="0">
      <p:cViewPr varScale="1">
        <p:scale>
          <a:sx n="122" d="100"/>
          <a:sy n="122" d="100"/>
        </p:scale>
        <p:origin x="1448" y="-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10.xml"/><Relationship Id="rId11" Type="http://schemas.openxmlformats.org/officeDocument/2006/relationships/slideMaster" Target="slideMasters/slideMaster4.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 Type="http://schemas.openxmlformats.org/officeDocument/2006/relationships/customXml" Target="../customXml/item5.xml"/><Relationship Id="rId15" Type="http://schemas.openxmlformats.org/officeDocument/2006/relationships/slideMaster" Target="slideMasters/slideMaster8.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viewProps" Target="viewProps.xml"/><Relationship Id="rId10" Type="http://schemas.openxmlformats.org/officeDocument/2006/relationships/slideMaster" Target="slideMasters/slideMaster3.xml"/><Relationship Id="rId19" Type="http://schemas.openxmlformats.org/officeDocument/2006/relationships/slideMaster" Target="slideMasters/slideMaster12.xml"/><Relationship Id="rId31" Type="http://schemas.openxmlformats.org/officeDocument/2006/relationships/slide" Target="slides/slide12.xml"/><Relationship Id="rId44"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presProps" Target="presProps.xml"/><Relationship Id="rId8" Type="http://schemas.openxmlformats.org/officeDocument/2006/relationships/slideMaster" Target="slideMasters/slideMaster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notesMaster" Target="notesMasters/notesMaster1.xml"/><Relationship Id="rId20" Type="http://schemas.openxmlformats.org/officeDocument/2006/relationships/slide" Target="slides/slide1.xml"/><Relationship Id="rId41"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customXml" Target="../customXml/item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6F4EC-12CE-4F57-BBE1-B4EA17A8AB54}"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E32C9-1438-4977-8AE0-4B4EFF138679}" type="slidenum">
              <a:rPr lang="en-US" smtClean="0"/>
              <a:t>‹nr.›</a:t>
            </a:fld>
            <a:endParaRPr lang="en-US"/>
          </a:p>
        </p:txBody>
      </p:sp>
    </p:spTree>
    <p:extLst>
      <p:ext uri="{BB962C8B-B14F-4D97-AF65-F5344CB8AC3E}">
        <p14:creationId xmlns:p14="http://schemas.microsoft.com/office/powerpoint/2010/main" val="116444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888E32C9-1438-4977-8AE0-4B4EFF138679}" type="slidenum">
              <a:rPr lang="en-US" smtClean="0"/>
              <a:t>1</a:t>
            </a:fld>
            <a:endParaRPr lang="en-US"/>
          </a:p>
        </p:txBody>
      </p:sp>
    </p:spTree>
    <p:extLst>
      <p:ext uri="{BB962C8B-B14F-4D97-AF65-F5344CB8AC3E}">
        <p14:creationId xmlns:p14="http://schemas.microsoft.com/office/powerpoint/2010/main" val="4294678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888E32C9-1438-4977-8AE0-4B4EFF138679}" type="slidenum">
              <a:rPr lang="en-US" smtClean="0"/>
              <a:t>4</a:t>
            </a:fld>
            <a:endParaRPr lang="en-US"/>
          </a:p>
        </p:txBody>
      </p:sp>
    </p:spTree>
    <p:extLst>
      <p:ext uri="{BB962C8B-B14F-4D97-AF65-F5344CB8AC3E}">
        <p14:creationId xmlns:p14="http://schemas.microsoft.com/office/powerpoint/2010/main" val="217995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888E32C9-1438-4977-8AE0-4B4EFF138679}" type="slidenum">
              <a:rPr lang="en-US" smtClean="0"/>
              <a:t>26</a:t>
            </a:fld>
            <a:endParaRPr lang="en-US"/>
          </a:p>
        </p:txBody>
      </p:sp>
    </p:spTree>
    <p:extLst>
      <p:ext uri="{BB962C8B-B14F-4D97-AF65-F5344CB8AC3E}">
        <p14:creationId xmlns:p14="http://schemas.microsoft.com/office/powerpoint/2010/main" val="3893750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8.xml"/><Relationship Id="rId4" Type="http://schemas.openxmlformats.org/officeDocument/2006/relationships/image" Target="../media/image30.jpe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1.xml"/><Relationship Id="rId4" Type="http://schemas.openxmlformats.org/officeDocument/2006/relationships/image" Target="../media/image12.jpe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emf"/><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jp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4051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03086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0827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5282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55246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6762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51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342517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0012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2" y="0"/>
            <a:ext cx="12192002"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704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02499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067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6866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1638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261098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3417" y="0"/>
            <a:ext cx="6856851" cy="6857999"/>
          </a:xfrm>
          <a:prstGeom prst="rect">
            <a:avLst/>
          </a:prstGeom>
        </p:spPr>
      </p:pic>
    </p:spTree>
    <p:extLst>
      <p:ext uri="{BB962C8B-B14F-4D97-AF65-F5344CB8AC3E}">
        <p14:creationId xmlns:p14="http://schemas.microsoft.com/office/powerpoint/2010/main" val="89441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4266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42383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73181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449296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2741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11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4985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85452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196350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4051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71578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0136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8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605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2927916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4096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2647588"/>
      </p:ext>
    </p:extLst>
  </p:cSld>
  <p:clrMapOvr>
    <a:masterClrMapping/>
  </p:clrMapOvr>
  <p:transition spd="slow">
    <p:cove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13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728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8344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8429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21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89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910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9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699616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3788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88908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98098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2627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45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64715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46681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3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0004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7309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667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5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741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913031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131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20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776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1376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14392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60741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65761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42CE1-C950-4F45-B4DA-9DE47E72D0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112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9036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85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908302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3291642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6256424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9458311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5016038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489070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889267186"/>
      </p:ext>
    </p:extLst>
  </p:cSld>
  <p:clrMapOvr>
    <a:masterClrMapping/>
  </p:clrMapOvr>
  <p:transition>
    <p:fade/>
  </p:transition>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6217947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270313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6354697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53541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63082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5325614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0934416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7312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101858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1049252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3775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9913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8086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6157109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3638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434346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260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93605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‹nr.›</a:t>
            </a:fld>
            <a:endParaRPr lang="en-IN"/>
          </a:p>
        </p:txBody>
      </p:sp>
    </p:spTree>
    <p:extLst>
      <p:ext uri="{BB962C8B-B14F-4D97-AF65-F5344CB8AC3E}">
        <p14:creationId xmlns:p14="http://schemas.microsoft.com/office/powerpoint/2010/main" val="1535210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28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730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11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‹nr.›</a:t>
            </a:fld>
            <a:endParaRPr lang="en-IN"/>
          </a:p>
        </p:txBody>
      </p:sp>
    </p:spTree>
    <p:extLst>
      <p:ext uri="{BB962C8B-B14F-4D97-AF65-F5344CB8AC3E}">
        <p14:creationId xmlns:p14="http://schemas.microsoft.com/office/powerpoint/2010/main" val="2124331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5271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748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008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01821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4870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5072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77057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73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17692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43865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135568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780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64926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902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88875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392289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9765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2762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5529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9323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‹nr.›</a:t>
            </a:fld>
            <a:endParaRPr lang="en-IN"/>
          </a:p>
        </p:txBody>
      </p:sp>
    </p:spTree>
    <p:extLst>
      <p:ext uri="{BB962C8B-B14F-4D97-AF65-F5344CB8AC3E}">
        <p14:creationId xmlns:p14="http://schemas.microsoft.com/office/powerpoint/2010/main" val="338137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501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984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6894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5556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F09A2F8D-7282-42D8-BA42-8ECA61F93A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36741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8260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7687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19170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6408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‹nr.›</a:t>
            </a:fld>
            <a:endParaRPr lang="en-IN"/>
          </a:p>
        </p:txBody>
      </p:sp>
    </p:spTree>
    <p:extLst>
      <p:ext uri="{BB962C8B-B14F-4D97-AF65-F5344CB8AC3E}">
        <p14:creationId xmlns:p14="http://schemas.microsoft.com/office/powerpoint/2010/main" val="2976828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603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556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82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‹nr.›</a:t>
            </a:fld>
            <a:endParaRPr lang="en-IN"/>
          </a:p>
        </p:txBody>
      </p:sp>
    </p:spTree>
    <p:extLst>
      <p:ext uri="{BB962C8B-B14F-4D97-AF65-F5344CB8AC3E}">
        <p14:creationId xmlns:p14="http://schemas.microsoft.com/office/powerpoint/2010/main" val="789386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3064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224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6573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41504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2466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0214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60967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46644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25857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55345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109559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016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2278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MPTY WITHOUT LOGO">
    <p:spTree>
      <p:nvGrpSpPr>
        <p:cNvPr id="1" name=""/>
        <p:cNvGrpSpPr/>
        <p:nvPr/>
      </p:nvGrpSpPr>
      <p:grpSpPr>
        <a:xfrm>
          <a:off x="0" y="0"/>
          <a:ext cx="0" cy="0"/>
          <a:chOff x="0" y="0"/>
          <a:chExt cx="0" cy="0"/>
        </a:xfrm>
      </p:grpSpPr>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125895403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15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703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2743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068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3869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‹nr.›</a:t>
            </a:fld>
            <a:endParaRPr lang="en-IN"/>
          </a:p>
        </p:txBody>
      </p:sp>
    </p:spTree>
    <p:extLst>
      <p:ext uri="{BB962C8B-B14F-4D97-AF65-F5344CB8AC3E}">
        <p14:creationId xmlns:p14="http://schemas.microsoft.com/office/powerpoint/2010/main" val="2924730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895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7579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02764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1343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SLIDE 1 GREY (10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FA4AD-513F-4FA2-94D5-B906A27FAEC0}"/>
              </a:ext>
            </a:extLst>
          </p:cNvPr>
          <p:cNvSpPr>
            <a:spLocks noGrp="1"/>
          </p:cNvSpPr>
          <p:nvPr>
            <p:ph type="title"/>
          </p:nvPr>
        </p:nvSpPr>
        <p:spPr>
          <a:xfrm>
            <a:off x="2635838" y="743603"/>
            <a:ext cx="9102576" cy="449900"/>
          </a:xfrm>
          <a:prstGeom prst="rect">
            <a:avLst/>
          </a:prstGeom>
        </p:spPr>
        <p:txBody>
          <a:bodyPr/>
          <a:lstStyle>
            <a:lvl1pPr>
              <a:defRPr sz="4400">
                <a:latin typeface="Rajdhani Medium" panose="02000000000000000000" pitchFamily="2" charset="0"/>
                <a:cs typeface="Rajdhani Medium" panose="02000000000000000000" pitchFamily="2" charset="0"/>
              </a:defRPr>
            </a:lvl1pPr>
          </a:lstStyle>
          <a:p>
            <a:endParaRPr lang="nl-NL" dirty="0"/>
          </a:p>
        </p:txBody>
      </p:sp>
      <p:sp>
        <p:nvSpPr>
          <p:cNvPr id="3" name="Tijdelijke aanduiding voor verticale tekst 2">
            <a:extLst>
              <a:ext uri="{FF2B5EF4-FFF2-40B4-BE49-F238E27FC236}">
                <a16:creationId xmlns:a16="http://schemas.microsoft.com/office/drawing/2014/main" id="{FDD826C5-0082-44A8-A23D-491166C08D5B}"/>
              </a:ext>
            </a:extLst>
          </p:cNvPr>
          <p:cNvSpPr>
            <a:spLocks noGrp="1"/>
          </p:cNvSpPr>
          <p:nvPr>
            <p:ph type="body" orient="vert" idx="1"/>
          </p:nvPr>
        </p:nvSpPr>
        <p:spPr>
          <a:xfrm>
            <a:off x="1250490" y="2024865"/>
            <a:ext cx="10487924"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endParaRPr lang="nl-NL" noProof="0" dirty="0"/>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6" name="Tijdelijke aanduiding voor dianummer 5">
            <a:extLst>
              <a:ext uri="{FF2B5EF4-FFF2-40B4-BE49-F238E27FC236}">
                <a16:creationId xmlns:a16="http://schemas.microsoft.com/office/drawing/2014/main" id="{4D6B08DF-E31D-400F-9D49-014B2090B3C2}"/>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‹nr.›</a:t>
            </a:fld>
            <a:endParaRPr lang="nl-NL"/>
          </a:p>
        </p:txBody>
      </p:sp>
      <p:grpSp>
        <p:nvGrpSpPr>
          <p:cNvPr id="9" name="Groep 8">
            <a:extLst>
              <a:ext uri="{FF2B5EF4-FFF2-40B4-BE49-F238E27FC236}">
                <a16:creationId xmlns:a16="http://schemas.microsoft.com/office/drawing/2014/main" id="{C6BABCFA-A7DD-47E4-B56E-B9ADAC13854C}"/>
              </a:ext>
            </a:extLst>
          </p:cNvPr>
          <p:cNvGrpSpPr/>
          <p:nvPr userDrawn="1"/>
        </p:nvGrpSpPr>
        <p:grpSpPr>
          <a:xfrm>
            <a:off x="-1072" y="908"/>
            <a:ext cx="2256649" cy="1539281"/>
            <a:chOff x="-1072" y="908"/>
            <a:chExt cx="2256649" cy="1539281"/>
          </a:xfrm>
        </p:grpSpPr>
        <p:sp>
          <p:nvSpPr>
            <p:cNvPr id="10" name="Isosceles Triangle 18">
              <a:extLst>
                <a:ext uri="{FF2B5EF4-FFF2-40B4-BE49-F238E27FC236}">
                  <a16:creationId xmlns:a16="http://schemas.microsoft.com/office/drawing/2014/main" id="{3B7FBF55-E187-4D61-B794-23478EE9B219}"/>
                </a:ext>
              </a:extLst>
            </p:cNvPr>
            <p:cNvSpPr/>
            <p:nvPr userDrawn="1"/>
          </p:nvSpPr>
          <p:spPr>
            <a:xfrm rot="10800000">
              <a:off x="-1072" y="908"/>
              <a:ext cx="2256649" cy="1539281"/>
            </a:xfrm>
            <a:custGeom>
              <a:avLst/>
              <a:gdLst>
                <a:gd name="connsiteX0" fmla="*/ 0 w 3875539"/>
                <a:gd name="connsiteY0" fmla="*/ 1913514 h 1913514"/>
                <a:gd name="connsiteX1" fmla="*/ 1937770 w 3875539"/>
                <a:gd name="connsiteY1" fmla="*/ 0 h 1913514"/>
                <a:gd name="connsiteX2" fmla="*/ 3875539 w 3875539"/>
                <a:gd name="connsiteY2" fmla="*/ 1913514 h 1913514"/>
                <a:gd name="connsiteX3" fmla="*/ 0 w 3875539"/>
                <a:gd name="connsiteY3" fmla="*/ 1913514 h 1913514"/>
                <a:gd name="connsiteX0" fmla="*/ 0 w 3875539"/>
                <a:gd name="connsiteY0" fmla="*/ 1913514 h 1913514"/>
                <a:gd name="connsiteX1" fmla="*/ 1937770 w 3875539"/>
                <a:gd name="connsiteY1" fmla="*/ 0 h 1913514"/>
                <a:gd name="connsiteX2" fmla="*/ 2740166 w 3875539"/>
                <a:gd name="connsiteY2" fmla="*/ 776714 h 1913514"/>
                <a:gd name="connsiteX3" fmla="*/ 3875539 w 3875539"/>
                <a:gd name="connsiteY3" fmla="*/ 1913514 h 1913514"/>
                <a:gd name="connsiteX4" fmla="*/ 0 w 3875539"/>
                <a:gd name="connsiteY4" fmla="*/ 1913514 h 1913514"/>
                <a:gd name="connsiteX0" fmla="*/ 0 w 3875539"/>
                <a:gd name="connsiteY0" fmla="*/ 1913514 h 1913514"/>
                <a:gd name="connsiteX1" fmla="*/ 1937770 w 3875539"/>
                <a:gd name="connsiteY1" fmla="*/ 0 h 1913514"/>
                <a:gd name="connsiteX2" fmla="*/ 2634251 w 3875539"/>
                <a:gd name="connsiteY2" fmla="*/ 674330 h 1913514"/>
                <a:gd name="connsiteX3" fmla="*/ 3875539 w 3875539"/>
                <a:gd name="connsiteY3" fmla="*/ 1913514 h 1913514"/>
                <a:gd name="connsiteX4" fmla="*/ 0 w 3875539"/>
                <a:gd name="connsiteY4" fmla="*/ 1913514 h 1913514"/>
                <a:gd name="connsiteX0" fmla="*/ 0 w 3497776"/>
                <a:gd name="connsiteY0" fmla="*/ 1539281 h 1913514"/>
                <a:gd name="connsiteX1" fmla="*/ 1560007 w 3497776"/>
                <a:gd name="connsiteY1" fmla="*/ 0 h 1913514"/>
                <a:gd name="connsiteX2" fmla="*/ 2256488 w 3497776"/>
                <a:gd name="connsiteY2" fmla="*/ 674330 h 1913514"/>
                <a:gd name="connsiteX3" fmla="*/ 3497776 w 3497776"/>
                <a:gd name="connsiteY3" fmla="*/ 1913514 h 1913514"/>
                <a:gd name="connsiteX4" fmla="*/ 0 w 3497776"/>
                <a:gd name="connsiteY4" fmla="*/ 1539281 h 1913514"/>
                <a:gd name="connsiteX0" fmla="*/ 0 w 2276223"/>
                <a:gd name="connsiteY0" fmla="*/ 1539281 h 1592239"/>
                <a:gd name="connsiteX1" fmla="*/ 1560007 w 2276223"/>
                <a:gd name="connsiteY1" fmla="*/ 0 h 1592239"/>
                <a:gd name="connsiteX2" fmla="*/ 2256488 w 2276223"/>
                <a:gd name="connsiteY2" fmla="*/ 674330 h 1592239"/>
                <a:gd name="connsiteX3" fmla="*/ 2276223 w 2276223"/>
                <a:gd name="connsiteY3" fmla="*/ 1592239 h 1592239"/>
                <a:gd name="connsiteX4" fmla="*/ 0 w 2276223"/>
                <a:gd name="connsiteY4" fmla="*/ 1539281 h 1592239"/>
                <a:gd name="connsiteX0" fmla="*/ 0 w 2256488"/>
                <a:gd name="connsiteY0" fmla="*/ 1539281 h 1539281"/>
                <a:gd name="connsiteX1" fmla="*/ 1560007 w 2256488"/>
                <a:gd name="connsiteY1" fmla="*/ 0 h 1539281"/>
                <a:gd name="connsiteX2" fmla="*/ 2256488 w 2256488"/>
                <a:gd name="connsiteY2" fmla="*/ 674330 h 1539281"/>
                <a:gd name="connsiteX3" fmla="*/ 2106759 w 2256488"/>
                <a:gd name="connsiteY3" fmla="*/ 1373347 h 1539281"/>
                <a:gd name="connsiteX4" fmla="*/ 0 w 2256488"/>
                <a:gd name="connsiteY4" fmla="*/ 1539281 h 1539281"/>
                <a:gd name="connsiteX0" fmla="*/ 0 w 2258571"/>
                <a:gd name="connsiteY0" fmla="*/ 1539281 h 1542811"/>
                <a:gd name="connsiteX1" fmla="*/ 1560007 w 2258571"/>
                <a:gd name="connsiteY1" fmla="*/ 0 h 1542811"/>
                <a:gd name="connsiteX2" fmla="*/ 2256488 w 2258571"/>
                <a:gd name="connsiteY2" fmla="*/ 674330 h 1542811"/>
                <a:gd name="connsiteX3" fmla="*/ 2258571 w 2258571"/>
                <a:gd name="connsiteY3" fmla="*/ 1542811 h 1542811"/>
                <a:gd name="connsiteX4" fmla="*/ 0 w 2258571"/>
                <a:gd name="connsiteY4" fmla="*/ 1539281 h 1542811"/>
                <a:gd name="connsiteX0" fmla="*/ 0 w 2258571"/>
                <a:gd name="connsiteY0" fmla="*/ 1539281 h 1542811"/>
                <a:gd name="connsiteX1" fmla="*/ 1560007 w 2258571"/>
                <a:gd name="connsiteY1" fmla="*/ 0 h 1542811"/>
                <a:gd name="connsiteX2" fmla="*/ 2256488 w 2258571"/>
                <a:gd name="connsiteY2" fmla="*/ 674330 h 1542811"/>
                <a:gd name="connsiteX3" fmla="*/ 2258571 w 2258571"/>
                <a:gd name="connsiteY3" fmla="*/ 1542811 h 1542811"/>
                <a:gd name="connsiteX4" fmla="*/ 0 w 2258571"/>
                <a:gd name="connsiteY4" fmla="*/ 1539281 h 1542811"/>
                <a:gd name="connsiteX0" fmla="*/ 0 w 2258571"/>
                <a:gd name="connsiteY0" fmla="*/ 1539281 h 1540313"/>
                <a:gd name="connsiteX1" fmla="*/ 1560007 w 2258571"/>
                <a:gd name="connsiteY1" fmla="*/ 0 h 1540313"/>
                <a:gd name="connsiteX2" fmla="*/ 2256488 w 2258571"/>
                <a:gd name="connsiteY2" fmla="*/ 674330 h 1540313"/>
                <a:gd name="connsiteX3" fmla="*/ 2258571 w 2258571"/>
                <a:gd name="connsiteY3" fmla="*/ 1540313 h 1540313"/>
                <a:gd name="connsiteX4" fmla="*/ 0 w 2258571"/>
                <a:gd name="connsiteY4" fmla="*/ 1539281 h 1540313"/>
                <a:gd name="connsiteX0" fmla="*/ 0 w 2258571"/>
                <a:gd name="connsiteY0" fmla="*/ 1539281 h 1540313"/>
                <a:gd name="connsiteX1" fmla="*/ 1560007 w 2258571"/>
                <a:gd name="connsiteY1" fmla="*/ 0 h 1540313"/>
                <a:gd name="connsiteX2" fmla="*/ 2256488 w 2258571"/>
                <a:gd name="connsiteY2" fmla="*/ 674330 h 1540313"/>
                <a:gd name="connsiteX3" fmla="*/ 2258571 w 2258571"/>
                <a:gd name="connsiteY3" fmla="*/ 1540313 h 1540313"/>
                <a:gd name="connsiteX4" fmla="*/ 0 w 2258571"/>
                <a:gd name="connsiteY4" fmla="*/ 1539281 h 1540313"/>
                <a:gd name="connsiteX0" fmla="*/ 0 w 2258571"/>
                <a:gd name="connsiteY0" fmla="*/ 1539281 h 1540313"/>
                <a:gd name="connsiteX1" fmla="*/ 1560007 w 2258571"/>
                <a:gd name="connsiteY1" fmla="*/ 0 h 1540313"/>
                <a:gd name="connsiteX2" fmla="*/ 2256488 w 2258571"/>
                <a:gd name="connsiteY2" fmla="*/ 674330 h 1540313"/>
                <a:gd name="connsiteX3" fmla="*/ 2258571 w 2258571"/>
                <a:gd name="connsiteY3" fmla="*/ 1540313 h 1540313"/>
                <a:gd name="connsiteX4" fmla="*/ 0 w 2258571"/>
                <a:gd name="connsiteY4" fmla="*/ 1539281 h 1540313"/>
                <a:gd name="connsiteX0" fmla="*/ 0 w 2256649"/>
                <a:gd name="connsiteY0" fmla="*/ 1539281 h 1540313"/>
                <a:gd name="connsiteX1" fmla="*/ 1560007 w 2256649"/>
                <a:gd name="connsiteY1" fmla="*/ 0 h 1540313"/>
                <a:gd name="connsiteX2" fmla="*/ 2256488 w 2256649"/>
                <a:gd name="connsiteY2" fmla="*/ 674330 h 1540313"/>
                <a:gd name="connsiteX3" fmla="*/ 2256072 w 2256649"/>
                <a:gd name="connsiteY3" fmla="*/ 1540313 h 1540313"/>
                <a:gd name="connsiteX4" fmla="*/ 0 w 2256649"/>
                <a:gd name="connsiteY4" fmla="*/ 1539281 h 1540313"/>
                <a:gd name="connsiteX0" fmla="*/ 0 w 2256649"/>
                <a:gd name="connsiteY0" fmla="*/ 1539281 h 1539281"/>
                <a:gd name="connsiteX1" fmla="*/ 1560007 w 2256649"/>
                <a:gd name="connsiteY1" fmla="*/ 0 h 1539281"/>
                <a:gd name="connsiteX2" fmla="*/ 2256488 w 2256649"/>
                <a:gd name="connsiteY2" fmla="*/ 674330 h 1539281"/>
                <a:gd name="connsiteX3" fmla="*/ 2256072 w 2256649"/>
                <a:gd name="connsiteY3" fmla="*/ 1537815 h 1539281"/>
                <a:gd name="connsiteX4" fmla="*/ 0 w 2256649"/>
                <a:gd name="connsiteY4" fmla="*/ 1539281 h 1539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49" h="1539281">
                  <a:moveTo>
                    <a:pt x="0" y="1539281"/>
                  </a:moveTo>
                  <a:lnTo>
                    <a:pt x="1560007" y="0"/>
                  </a:lnTo>
                  <a:lnTo>
                    <a:pt x="2256488" y="674330"/>
                  </a:lnTo>
                  <a:cubicBezTo>
                    <a:pt x="2257182" y="963824"/>
                    <a:pt x="2255378" y="1248321"/>
                    <a:pt x="2256072" y="1537815"/>
                  </a:cubicBezTo>
                  <a:lnTo>
                    <a:pt x="0" y="1539281"/>
                  </a:lnTo>
                  <a:close/>
                </a:path>
              </a:pathLst>
            </a:custGeom>
            <a:solidFill>
              <a:srgbClr val="EC6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Afbeelding 9">
              <a:extLst>
                <a:ext uri="{FF2B5EF4-FFF2-40B4-BE49-F238E27FC236}">
                  <a16:creationId xmlns:a16="http://schemas.microsoft.com/office/drawing/2014/main" id="{343EDD16-C00D-4FDE-8650-253687ECCE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328" y="284740"/>
              <a:ext cx="882398" cy="465316"/>
            </a:xfrm>
            <a:prstGeom prst="rect">
              <a:avLst/>
            </a:prstGeom>
          </p:spPr>
        </p:pic>
      </p:grpSp>
    </p:spTree>
    <p:extLst>
      <p:ext uri="{BB962C8B-B14F-4D97-AF65-F5344CB8AC3E}">
        <p14:creationId xmlns:p14="http://schemas.microsoft.com/office/powerpoint/2010/main" val="426756182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71CD6B2-3044-43CA-AB80-E493087A781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10" name="Picture 9">
            <a:extLst>
              <a:ext uri="{FF2B5EF4-FFF2-40B4-BE49-F238E27FC236}">
                <a16:creationId xmlns:a16="http://schemas.microsoft.com/office/drawing/2014/main" id="{4774EE6A-89D0-475E-85B9-CBEFA634A1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88852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Blue Wheels">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70FAF5-8C20-46B9-ACD2-59CB29616EE4}"/>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8" name="Picture 7" descr="A close up of a logo&#10;&#10;Description generated with very high confidence">
              <a:extLst>
                <a:ext uri="{FF2B5EF4-FFF2-40B4-BE49-F238E27FC236}">
                  <a16:creationId xmlns:a16="http://schemas.microsoft.com/office/drawing/2014/main" id="{C1D3A788-3E0F-4EDB-97B1-86EF1BD4C3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32CDFB0C-7B87-4A54-8EE7-F049F46153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4D0DDDA1-6E51-40C1-B120-517D1D0C04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4C8C6997-17E0-4CB7-AA8B-1B0ADF2191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86DBF042-DE72-48B2-BC08-49E4BC04E6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8CEFAA07-A35F-47E2-84AB-65806F2DCE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125E31BA-7612-4169-8CEB-C3382AD1C0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4ACC062F-D825-49BF-B6F2-F63675A7B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50FAA90A-549F-4388-A0E1-E69D0C7BA8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9C8462A-402D-4079-8F43-D45FE68CA7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EA54D81-9D1C-4E86-8472-BFCB59BBF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06DCA2D2-44BC-401D-A172-C809700ED0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6A3DE7EB-6087-4631-BD30-D11178257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07F015B2-FC46-4F3B-B3BC-8C21B992D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076AA474-01F1-4EE4-B176-39EF13928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C95A71D0-39F4-4DA1-ADF4-C21DA6121C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61F76E08-C797-4BAD-AB16-0E6BA2AE6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2CEBB21A-B485-4A78-B7C1-19A7498A1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0E90BE7-8909-4F0B-92A0-C5D06953D8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79E3032B-D275-4C2F-9797-16FF5EB584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0D9485EE-1583-4731-87C4-E610FBAB3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C10A0D77-9A4F-4753-89FA-B4C1814909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9487867A-238D-4314-AA2E-F3CB2E4CA6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E056008A-1DF2-4088-970D-FF1371F184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D777A6A6-1504-41CB-B739-4F598CD20F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81031CD0-A336-4E56-A0F3-7B170EA51E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43D429C-EC71-4CB4-AB11-D3612113B0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7B62B8BD-49B7-4111-BF64-3648B1BFD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416C0A46-87F3-421F-BA0A-270C207B78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295F93ED-9CAE-4BA3-8323-C9BC8042B5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00FB8D-16FE-40C8-AF90-6AC386AD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B70F63A9-F340-4FDE-905B-ED67A9614B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A6868703-46DB-4832-B2F6-13AFE96034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9282E6B9-B177-42AE-B64A-E80C814848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5F2D529C-30F4-4A8B-AA94-F5F21FA2EC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A1722643-5BEA-47EE-8340-6876EEBF54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597B2B0C-C016-4F3D-9048-95A883F2FE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EA3102FC-E792-4852-B209-0F072B093C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60333E6A-7E78-4ACB-A5C4-70DFFD0F89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6A116F2E-D27D-4890-B2E1-375397E3F4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B027D1C1-9724-46F7-B0A9-0DD0A4A69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4516C18E-98D0-4BAD-B533-D1CE0F874B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097F3ED-BB12-416C-99A0-2A0CB2A82D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3E43DAB6-1638-4336-B12B-2F824C49B0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EF13EC33-748A-4550-914C-68CDFB5444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090F3231-0F9B-4BA9-89AB-00B792D8C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6985C2AE-F3DA-4DAE-A443-3A6B03678B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920FAB2F-13CC-42FA-8976-C0ADB7881B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BD26CB9E-99C3-44E3-B04B-FC1DA6C520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EB688392-29B0-4736-A301-7D76F629B8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701F72D4-119C-47D1-9FFB-2975338F0C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622B691B-73B2-4191-A5B9-B8244A0710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D4F93EAD-088E-4BBA-BDF0-AB5E9635D3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E23F67C3-F944-41EF-BA13-7DA0F89CB6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9022D64A-AAE8-41FE-93B0-49397E5E6B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D5AF82F1-3ADF-4FFE-8CFA-7D5A5DF2C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DA1AC4B2-8DD8-4A59-A4C6-4A919A0807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94A991C0-2AAF-4E7D-AE06-A3E848D0B8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CC7F8F26-4E26-4121-B24D-720CF429CC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AA041A25-ABF4-43A6-87AE-C516F7F2BF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683CEDD-77CB-4D20-9269-8D61D45DD8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D87D5B7D-1472-4D89-A341-11E0F77DBA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DD0931B4-267F-4410-9650-97F41A83BF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93B5B4B-840D-43E9-A4B9-038C9A526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2D7F22C7-4A34-4951-B0E3-ABFF879DC3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E1FE040E-F551-42EF-AC9F-F96140ADC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1D59BF88-B576-409B-9FD4-A672AFAE38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0F59CB4-DF6D-4912-9CC5-3546A65EA7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B3729A98-9D4E-4348-9E1B-58FABB9814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039955CB-5B13-44F8-9A3A-1DB42DB87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8B1DF692-C863-4A93-AE34-387FA7BC36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1678343B-15F8-4543-9C77-7436ED8C41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FC77254D-F43F-4884-A9DE-12EDAFC694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958B20B8-59A5-4106-8C2A-E2E8FDE587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76B6479A-98B3-46A4-9F13-8569397918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55E4000-B9DF-4409-B018-9A566DCC8B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11DB0C54-887B-4A22-A583-CCE9AFCB0F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5E6C70D9-64E4-4326-8740-5A64C19315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CA6A0A75-8118-4BF5-9EE9-7BEF4A8C22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5F8475A3-5F61-48A5-A2F5-ED431E49B4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7658C375-7D54-4A13-8C09-E33C3B795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A91CB554-A42E-45BE-8A7B-E9FAA2EEC1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54FB019-6E49-4DE8-A017-0C5179648A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7F199E23-F167-43A6-8AE2-894D2FFE86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5A9B4BD9-60C0-4996-A855-44317B8334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A43DFE9B-E570-47EC-A7AB-FC6A710ACA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63C16238-4544-45CA-A99D-765523CE1C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5B5292CA-E00B-40FF-B267-DA7917F819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D9EC62A2-229E-48C1-88F7-3754C37171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11EC75AA-DAC3-49D9-9448-3CF90A7266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E4CC0A4B-0453-4626-A5AD-DDBCFD7A0E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339D1BD8-212D-4EF8-A5A9-807703DF0E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AB04C5D6-EC30-4791-AAA8-449B890127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717CBEA1-6879-48D6-957E-2A79F7DF73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43000691-3142-4B6D-BFEA-9BC07C6DE51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8C253A7E-3738-48E4-890C-98DA42C264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803D7953-8920-46C0-9646-0863F2176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FE815123-AC0D-41B8-A0B4-EB9EB8B76A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7DE475CA-75A7-46E9-A4C8-AE3746CAA3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6665023A-0904-40C6-885B-57DF507EBF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9D377489-48A4-4C13-AE39-10C898A641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370ECB5A-C568-468E-8A4C-B9CC6E8D3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ABD58FD1-1DCA-4225-9964-0D0C476EC7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E70E67CB-4954-4DF8-9A65-00F5B78309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C4384CDC-4C88-4BFE-BDE6-B23DB2DDAC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24B81E48-3D6D-40C7-9A8F-67B9FC668B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A90432D-C7F3-4791-A615-A60304D1DD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DE423AE9-8CF0-4773-9246-FDB79D266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CC5DB68-AB34-4DC7-957F-2880FDFF5F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842E592-82C9-4E7F-8AD6-F52EFA2EFF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4AB419A9-1613-4D17-8910-B8DF12C1D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45A3BF67-B752-4507-975B-B9ABC6792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0820A6B0-AF15-4B43-BD07-34FE4FBE62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E6B344E5-DE96-428E-90EC-0E1CFA88A5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2D3BDB1E-82C8-448C-A578-F569DBB6C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E6FE22E0-ED42-4452-858A-28526EAC35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632E3A9B-F1CA-4CB6-A9E4-0B55C57FCD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D5FF90E0-6A5B-43F5-8878-A31C1998C2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B4BB2B28-3861-4DD1-ABA1-386728DF92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E5AF9315-E48D-4546-90B3-7682E76919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F963B3E9-F2C0-4206-AD61-48BF71AC6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72134D3D-9DAB-4F99-9C23-DBE358F569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46509706-37F4-4F0B-9180-8A29B4B9B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C0679338-1607-4F71-A1C4-9854F3E833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9E4A3F2-9BBD-44C0-B6C0-FB963F01AA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09699E4E-CAF6-45AC-ACEC-2E3FD34545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9F87ADA9-C910-47B1-B091-C25F3A2567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45C54FF6-E737-4538-A423-00F0509AE9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64BC7C1C-6DD4-42B3-891B-3B9C6EFDD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4965F4F7-D8D0-4F7C-AEC3-70A5291CA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EEF625BC-0374-45D7-80A6-647CC726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AC0379E6-51CD-45AE-9967-2BE0B65562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448EF97C-29D2-49FD-BDBF-E527DD40B0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EDBF8853-D59C-4BA2-A4A6-791960759E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3242BB9F-77DE-4A44-BFEE-F7AB632758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B43CE1DD-9BF3-42F4-9EAF-9C3886728B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42807D1B-29F3-4B71-AF43-4CB176B6E9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3000B5DC-B8C4-41C2-BA6B-9A25E956BC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7FBCEED5-C30F-4F6B-88BF-86A06948AC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88393396-EA6A-48B8-98BC-E27BB7143A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B6C633FD-D188-454D-A301-14A026ADEE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FF62B143-DDFB-45F1-B4C6-2D8B02DD02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C7A754DB-E8D6-4960-BB86-B8164B1D3F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D2971BDC-1507-415E-9C2E-9A2EBD6B6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E1FC8AEF-E862-41BF-8814-C9894A79F9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BAD2109C-71E2-4922-98D2-D42950481C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F19F9B4B-F00F-4C3A-B7AB-F4EBF3488F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74A6F74A-875B-4CF9-B40C-CDF010F0DC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1FC78428-1153-4375-B9B0-5458F8619E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BAC97F2A-739D-4A45-8726-B6353DC3EB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ED679B95-855E-4FF7-AEEA-91CB393FDC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2BE2CD9B-ACF1-4E30-9AF3-967214159C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C84F720A-C748-4455-9625-78AE5A2F69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13FEF415-73EA-44F0-A579-FD0A3DD1F1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6372145-BE57-4432-9CD6-BA2CAA1350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C53644BB-90A5-4B79-9748-AD7BE18F93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12D75194-8111-4C50-8B16-0239CCD5E1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159A3B47-F231-4BEA-821A-1AF4A72A8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FA2CF15B-5E2E-41A8-B15E-8F333477A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14247C1C-9EEE-49AE-AC8F-111F3BDA4B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5C7557EA-1738-407F-8258-C432B2260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1D33CFC1-EB68-4440-B689-961CD8D6D3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8B1F8B51-F827-4528-AD9A-27596F9C3A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7F3CF93A-EF04-4CD1-8632-E6BECA0F5C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26DB4566-CE38-4D26-BB73-9E2F2DEA2B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CFF7B442-8165-486F-8450-A9DDA34D7D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48016C1E-1619-41A4-891A-AF12DA7C6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783564EB-0A41-4515-AF10-53CF3E3702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780132D-6EC3-444E-808C-698C800401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7F2A856C-A51D-4A29-AF19-3068B580B5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0DD57C75-6B3F-4679-A4AE-48AC33449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367FA200-4266-4B2F-9770-C78A09B860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6F6417B4-A00B-442F-9CFE-E753ADBCB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6122581-7EEE-4BF1-86EA-F9FAFD53E1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4268A00C-33EC-40E9-BA61-921B51C78B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FA01C3D3-03C1-4D38-A46A-4AF04BDC6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C4AAF1EF-F457-40AC-930A-40A4BC0E92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7999A52A-F9A5-4634-A695-1FE9E4B564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DC9AD6E5-15EE-4807-9622-07231A1AE8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A343934E-1B0E-42BA-B762-EA58240435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B047F364-DD6A-49CA-B74A-36DE31E095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0EFA77D2-8A7D-4534-8A6A-33C383144A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2AB870FB-0A52-4F59-B91D-E52FBA0500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4C09C52F-118F-45C1-BD74-98384D4AAA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A4E88985-8866-48A7-B9F9-480F436360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5CFEAF8F-011D-4AF5-987D-A9062E488C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86A9CC4F-6D6A-4B42-A985-ADD173F314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38697690-B5D4-4039-B541-7BC6990D42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279A660F-6116-4B7A-930E-52B1D0D48C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83C6D1B8-035E-4AC0-B522-E746067BA9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2C3C0CF4-F74C-4FCD-B84C-5108FE2D66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F329B57F-D932-49CD-849E-885E28CF45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83E38399-0C5B-40E4-B8E9-A1E1A56EA1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ECE285B1-9CF1-44FC-9CDB-1D43BF9301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204" name="Picture 203" descr="A close up of a logo&#10;&#10;Description generated with very high confidence">
              <a:extLst>
                <a:ext uri="{FF2B5EF4-FFF2-40B4-BE49-F238E27FC236}">
                  <a16:creationId xmlns:a16="http://schemas.microsoft.com/office/drawing/2014/main" id="{F2F19162-970F-4BB4-A28D-7C1FC9AF6D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05" name="Rectangle 204">
            <a:extLst>
              <a:ext uri="{FF2B5EF4-FFF2-40B4-BE49-F238E27FC236}">
                <a16:creationId xmlns:a16="http://schemas.microsoft.com/office/drawing/2014/main" id="{99FE3356-AA4D-4D1C-B049-BCC200252582}"/>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206" name="Picture 205">
            <a:extLst>
              <a:ext uri="{FF2B5EF4-FFF2-40B4-BE49-F238E27FC236}">
                <a16:creationId xmlns:a16="http://schemas.microsoft.com/office/drawing/2014/main" id="{07958F0D-9C1D-4BA8-B72E-C001D046B6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163697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Gray">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E13C82D-B3B8-4E8B-8CF3-594C34A3865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8067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Gray Wheels">
    <p:bg>
      <p:bgPr>
        <a:solidFill>
          <a:schemeClr val="accent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A2A5FF5-9C22-46FF-9A2F-69FB1B3915E8}"/>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7" name="Picture 6" descr="A close up of a logo&#10;&#10;Description generated with very high confidence">
              <a:extLst>
                <a:ext uri="{FF2B5EF4-FFF2-40B4-BE49-F238E27FC236}">
                  <a16:creationId xmlns:a16="http://schemas.microsoft.com/office/drawing/2014/main" id="{054A7714-DB02-48D3-8455-537BC87687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0CB5FE73-FB36-43C0-938F-A29616EA6F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4F1DF270-289B-4AEE-929E-49D7CEF785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03BAE200-2087-48C5-96BF-FAFD8357FF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135398E1-877B-4055-9FB2-477039B210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5BF3443-5DE2-47D9-AD87-0529225F4C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8A56C4A-D6AD-4941-A007-B69D98BB1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576EA36E-1D2F-4C77-81CB-2A333D757E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23249C2C-A37F-4695-957E-99B01CE8D8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8784AC12-FD09-4841-BDBC-2958A6D7B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A14F825-E0F5-44E2-967A-8F7A7F794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6660538-6B16-410A-BED5-DF2EC215BD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6BFDADE4-4E59-4A76-83B2-228141DC1F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435DFC21-A6F6-45EF-A618-E6F1BE4DD0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9DB5314B-BB51-468C-92DF-35D02611E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10207C53-9BD1-44B7-9113-D72F268E2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0642CC95-6517-4481-A97C-DB5021A4C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C2F0A480-6637-4777-B536-9F1B91F74E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D8D35A44-F4DE-49E8-AD1B-F684284B7F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46C54CA3-3717-46FA-8146-A11ED146BF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B151787E-DC78-40D8-ABCA-03E0CF16E7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54C84BDA-8DF5-4DA5-AE3F-5287323471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BC38A418-8B5B-44F7-85F0-4C57F8057D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7DB1921B-48CD-4567-B927-9A35899BC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4359298A-294C-44CA-ACB0-C52A1E4630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5C62D41-385D-4EC5-AD99-62FF83D51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B642DB72-5930-42F6-ADBC-556D82E162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1AE06F4-C769-4923-B799-5227315D53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FA286E29-1E56-4688-9E6D-3FBE9AAF8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1A59734B-09E0-4965-AE17-2F41CD94B3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91F77826-EF80-424F-B965-6BD8CBB7A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362A2B-8FC8-4385-B2F0-695E5B5F6D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8475466E-B5B2-4535-9B4D-81A036FCB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73F7C9F2-1086-4742-9DA2-E19C14723D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45EBF921-D12B-4E10-92BF-6F802DFE1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7A7DB4E1-B01A-4ABD-AC40-4717AE3D6C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0918BF7C-476E-422E-8BA7-8D382F1BB6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08B2DD6F-CB9D-49EA-A4F7-6855616F4F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4F8BAEA0-EE59-4627-933C-11B21631E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D0DF80EB-294B-4DDD-91DA-0A4E5305A2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D9554B8C-D25F-4F03-B6EB-966870D8C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453F0EFE-46A9-436D-9F77-F43B804E4B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AD69F84B-6941-4ABD-9229-165986E7CD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61228D3-4ACE-4BD9-8847-1882C3F1C7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849E04FE-16C7-4DEA-B847-E06B3BEE87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D3813717-AF23-4009-AF72-2632FD637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AA772CC9-63DE-42DD-B047-A6F154060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24D2B6BE-0676-426A-ABB4-0110D26FEE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B90B4733-D268-45FE-8672-E78E279C89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E37EE244-3ECA-49C9-8A17-577A138CEE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B37A066B-9A71-4E22-82A4-C1C566C19B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FEA3D692-606B-4386-B9B3-9635D8D6D9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245A4F34-A98A-4320-BC6B-94BB1FA3D1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0EE7FED4-6909-4440-AA32-5A0E6575F5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86EDCF7A-43F2-41B1-A7F3-8B028A4A02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D683BBD9-93E8-4EF2-9F03-38D308EC58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F2F8FAAB-41C5-45AE-92BC-44820B3DE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EA34E58B-EF85-452D-B86A-3343E236F4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6D22979A-9679-4758-B188-D4713ABFF3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904C0906-10CF-4620-A7D4-8C6B1913BD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8888D064-E237-403A-BA7F-26C7B0746D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E9D1701-8741-4832-B02F-D22CA61D5F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067F773B-1091-4575-8ECE-F3E7FE45F6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30FCFDE3-66D1-4F99-BDDB-EA67AFB74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2560922-F088-45D1-8647-6C0D155A96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47985A8A-AB26-4805-BD74-9A1DBDEAA0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0AFF91FC-6644-4296-8260-4178AFD1F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0CE0A9D9-8196-4519-8490-D62D08C97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CC6EC940-4662-4AE6-8C4E-52646ECFF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76E58F43-8D8C-481F-BBF7-38730D2B68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CC950F5D-DBD3-4C14-9628-99F8BF5DD5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AF707D0C-1D26-40B5-B95C-49291F780D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52B0435F-3E9C-48A1-8803-9C279CFA63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1138FAF6-FE03-4691-9D72-7E105200BC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3F5E52B2-C77C-41A4-85DF-C22062744D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DFCC5E17-2741-4D82-82E2-93445B1EE1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CE8CE3C-7881-497A-B9F6-3603096608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6F2FBA1E-1010-4FE8-A4CC-D3197DCEF0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AE09481D-65C4-4B39-BBE1-02FB71B13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83EB7896-7C1C-4C48-ABED-62322D0BA2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FB27CBB5-158F-44E2-9385-F7233E4C4B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1BCDED08-1D79-45AD-813D-0341D88AF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F37EFFB9-E158-49A2-95B3-23B8B8853F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99B852E-908C-4D06-BFC5-1FF11ABDE5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A6A6A54C-0A0C-4055-A1E0-64E32B511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81A606F6-025B-4E4B-924A-D162189280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921665DB-0FC7-451D-A56B-7DDB542D0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42D91AA7-0D9C-4CEC-B5E0-ECC2E53DD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952768F0-1A9F-451F-9738-BCC0DD4463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8E0078E7-A06C-423F-8647-A3BD07C717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F4B7D512-3EAB-4AB5-B3AF-4FD8EADC5C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CC4B551B-56D0-493E-93E1-3479DFF9A9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D34C9052-B021-488F-AC31-AD0648A7F7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CFF17CCB-80A4-45B2-A1CA-CFEC095D69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93191584-98BE-4E46-A366-30DFD3B89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FE1B6929-41F0-4010-8C44-6F1148E18B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1C4C4FD6-1221-455E-B3E5-172CF1B45C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70895845-9333-4BEF-A5B0-E93F9BA884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3EDA8C8C-DD94-4B89-9E37-2475429BFC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2AB36FD6-5CDF-4BAD-A1FC-73CCC7E99C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80143D03-6A25-4E9D-9122-4AD867362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CA741FB2-A1A1-4F2B-98BE-ED5D9BA9AE7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CFE6AE9A-4584-4FB9-9AD3-1E5DFC1560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F290553B-D7E6-457C-8B2F-0F0F038C08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A7B4C88E-948A-4167-A350-D14FA5B979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0EBC91A9-E94C-43CB-9958-4712C5804A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9ADCC99B-9C96-494E-A381-99973F38A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0F66756-4191-48A0-BACB-5A5DB4C5E2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15A3FA14-6BA4-4205-BFAA-2AF4D5EACB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227E49F9-C4C5-4A90-8462-4742E707D1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1921B4C-6701-4FFE-B37B-A2C34A4E2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690A315E-99CB-4AFF-A69A-B2355708CA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E239E923-A3C7-4305-94A1-D52E42787B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779AED03-6497-40CA-9250-C94553AE74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536CD5BF-A41B-4622-A4EB-426A02381C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8F8E2A77-B1DD-4A57-8E78-78C7D27A3E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360F234B-B45D-4692-9D39-292EE93D39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BCFC4288-4065-4403-B148-771D0B58B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B78FCC94-3D31-4285-BDCC-2D32FCCA14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CB881785-92B7-4709-96FC-11085608B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661A7B5A-8905-4ED1-9046-16E17E9205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BA3BCB2A-B14B-42EE-9826-B677CCBAB4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10F81BD4-461C-4F13-85AD-2C9F34BDF2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A0315D46-02CE-4835-8901-D6A430FA5B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D6A04B35-055C-4F64-BE28-D431D7159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BC0967D-9542-4C1B-BDEA-04D1C7E547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B3999361-2477-41FD-AC6C-9A552822CA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C63E90CD-38AC-42E4-ADD1-DCB4664CC2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95C03246-C409-4367-B021-F4B231BEED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D69D4103-AD2C-4DD2-B41E-930327E135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C3FEEC8C-AFE4-4D16-AE3E-C032B75362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6537230F-00BF-4ED8-B88F-B2699CD6E4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479A0E8A-9914-4206-8E5C-552C2736AD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7CBEFEF1-C339-4A67-ADF4-0D6A36F5F4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3B8F3B84-457F-40E8-A4BD-22CA109FC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F76AA2F3-F6CD-4A52-99C2-46F295593C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FF4F4D37-50B9-4B4C-B998-81F4864F87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E663AB37-CC53-4DFE-8AC0-D76A5F597D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B861D448-9B80-4A99-A4B2-07009D6179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94A7BE85-632E-43A7-8067-E804BE307D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CBC5F476-CF1D-408D-84E2-D1BE44A32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0E789662-4BBA-4F38-B06E-BBE1A5E2DE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6936B7D9-DAAF-4A33-ADCE-76AC3E3C8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14AEAFA9-74C0-4893-BCEE-01741D2E17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50F99CEE-D9DD-4EC8-A873-39AF3D67EE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AE5C3055-5727-4289-B981-116488E96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486A7775-64B9-4DE8-8D66-0789288941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422A3975-FF06-4BD9-A989-E8A79AC6B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1744C933-477B-45C8-BF91-A3AEF24868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BD2DC9CD-90CB-41A5-A90A-F9B5BAB09B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81A3D757-9C04-4842-B581-6C6CB7D14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FB814C5C-AB59-43A0-B125-308D45D0B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D91184A1-CB3A-4BB1-B5EB-D10A8C6650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B6325EA5-311A-49D7-8BA4-DFAEDC734B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EBCA9490-7482-46CE-BFBB-C848E32FF4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2DD1F16-B7A8-4BBC-91F4-9AF471684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B517C37B-D9DA-4355-B07A-785F0935AB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014FAEF5-BCE1-470C-8612-DDCBEF4E92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2832D3F8-9059-4B1E-9AE1-18BD000ACE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44978896-2EA7-4C8A-B18E-0CB4C201B0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552F1DCF-DB32-40FD-9FFB-57F154A51F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911E698A-3BEE-4AE8-95BB-FFE1D2D8D7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4D17E676-2C36-4652-8DE1-3CA366BEA2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94097415-2DEC-4EDC-A24E-A6F8DA5D81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D6E4D5C0-76BE-43D6-82BB-6A1D862E2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327BC6A5-C9B4-4F16-90CC-BFFD3B0DBC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5DED3A28-ED36-4703-8011-8B9221954B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14213362-D2CB-4D99-8EB9-A05480CB48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072055C2-3965-4241-B8C8-58392EB9BD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C915D37-69EE-4BBC-A3EA-0FAD8C617E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D8DD64CD-58ED-4BF6-8DBD-B38EF5DA23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6EBE893A-4622-4F79-8E9B-E27123EE59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80D4D4A1-5C50-4C6A-BF7E-560B9198A2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3A479599-E2E0-4C87-9659-A086B97E1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8451E7C-534B-4018-8FE7-5C04AC9C00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FBEA99C4-9652-45A1-A666-0FB09FB89C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4E5B53A5-E57C-4DBF-94F5-8E4DE4245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F6B8F58D-C526-4967-9D59-A8D3C7E6CC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CAF8272D-1BA5-425F-9A64-CE2F28DFB8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63A9A1C2-972C-4FE5-9CFA-0FCFCCC63D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FF0344BB-ABF1-42AF-BA97-9F2D9C979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03FCB452-0070-432E-9375-2C80BD44A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F14AD81C-9073-4337-A930-255FC9D46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E3685133-F15C-47E1-9A90-E83E2C2B32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13D27E31-3609-4CE3-A318-3C6036AA8C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8B5C8840-3C01-4AD4-A07A-2A009823BD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0D3F4F43-57B7-485B-9437-EACF91FA6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3FADAC55-4A01-456C-A637-3F6DB110E7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73F674A7-A652-4113-9113-2639F3D01F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6D36D361-8195-4CF5-BAA6-FA716D1944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DF2DAC93-730C-4509-958E-D4FDF29AB1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336569C6-E6C0-4EA8-95FA-99C95CFBF5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B0B9A153-E9AC-4E1D-BC7C-65B94CC372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08B2B952-02D8-4E0D-A8D4-59A00C7BA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260B8F3B-2713-4A53-A16A-8232581EF1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04" name="Rectangle 203">
              <a:extLst>
                <a:ext uri="{FF2B5EF4-FFF2-40B4-BE49-F238E27FC236}">
                  <a16:creationId xmlns:a16="http://schemas.microsoft.com/office/drawing/2014/main" id="{9ECF3AA2-3DF1-4AEE-AF7B-108891157993}"/>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05" name="Picture 204">
            <a:extLst>
              <a:ext uri="{FF2B5EF4-FFF2-40B4-BE49-F238E27FC236}">
                <a16:creationId xmlns:a16="http://schemas.microsoft.com/office/drawing/2014/main" id="{E024DB1A-AA1F-40E0-9F9E-3B7934CD80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4133518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bg1"/>
                </a:solidFill>
              </a:defRPr>
            </a:lvl1pPr>
          </a:lstStyle>
          <a:p>
            <a:r>
              <a:rPr lang="en-US"/>
              <a:t>Azure Kubernetes Service title or event name</a:t>
            </a:r>
          </a:p>
        </p:txBody>
      </p:sp>
      <p:pic>
        <p:nvPicPr>
          <p:cNvPr id="7" name="Picture 6">
            <a:extLst>
              <a:ext uri="{FF2B5EF4-FFF2-40B4-BE49-F238E27FC236}">
                <a16:creationId xmlns:a16="http://schemas.microsoft.com/office/drawing/2014/main" id="{7099324A-3BF7-4811-8B5E-072ACEB770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2710655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Photo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tx2"/>
                </a:solidFill>
              </a:defRPr>
            </a:lvl1pPr>
          </a:lstStyle>
          <a:p>
            <a:r>
              <a:rPr lang="en-US"/>
              <a:t>Azure Kubernetes Service title or event name</a:t>
            </a:r>
          </a:p>
        </p:txBody>
      </p:sp>
      <p:pic>
        <p:nvPicPr>
          <p:cNvPr id="11" name="Picture 10">
            <a:extLst>
              <a:ext uri="{FF2B5EF4-FFF2-40B4-BE49-F238E27FC236}">
                <a16:creationId xmlns:a16="http://schemas.microsoft.com/office/drawing/2014/main" id="{72C10F02-9FC5-4830-ABD1-0E64026DC0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1671533683"/>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96465718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568" b="0" spc="0">
                <a:solidFill>
                  <a:schemeClr val="tx2"/>
                </a:solidFill>
                <a:latin typeface="+mj-lt"/>
              </a:defRPr>
            </a:lvl1pPr>
            <a:lvl2pPr marL="0" indent="0">
              <a:lnSpc>
                <a:spcPts val="1765"/>
              </a:lnSpc>
              <a:spcBef>
                <a:spcPts val="0"/>
              </a:spcBef>
              <a:buNone/>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Tree>
    <p:extLst>
      <p:ext uri="{BB962C8B-B14F-4D97-AF65-F5344CB8AC3E}">
        <p14:creationId xmlns:p14="http://schemas.microsoft.com/office/powerpoint/2010/main" val="408035150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Body Slid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268916" indent="-268916">
              <a:lnSpc>
                <a:spcPts val="2353"/>
              </a:lnSpc>
              <a:buFont typeface="Arial" panose="020B0604020202020204" pitchFamily="34" charset="0"/>
              <a:buChar char="•"/>
              <a:defRPr sz="1961" b="0" i="0" spc="0">
                <a:solidFill>
                  <a:schemeClr val="tx1"/>
                </a:solidFill>
                <a:latin typeface="+mj-lt"/>
              </a:defRPr>
            </a:lvl1pPr>
            <a:lvl2pPr marL="268916" indent="-268916">
              <a:lnSpc>
                <a:spcPts val="2353"/>
              </a:lnSpc>
              <a:buFont typeface="Arial" panose="020B0604020202020204" pitchFamily="34" charset="0"/>
              <a:buChar char="•"/>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268916" indent="-268916">
              <a:lnSpc>
                <a:spcPts val="1765"/>
              </a:lnSpc>
              <a:spcBef>
                <a:spcPts val="0"/>
              </a:spcBef>
              <a:buFont typeface="Arial" panose="020B0604020202020204" pitchFamily="34" charset="0"/>
              <a:buChar char="•"/>
              <a:defRPr sz="1568" b="0" spc="0">
                <a:solidFill>
                  <a:schemeClr val="tx2"/>
                </a:solidFill>
                <a:latin typeface="+mj-lt"/>
              </a:defRPr>
            </a:lvl1pPr>
            <a:lvl2pPr marL="268916" indent="-268916">
              <a:lnSpc>
                <a:spcPts val="1765"/>
              </a:lnSpc>
              <a:spcBef>
                <a:spcPts val="0"/>
              </a:spcBef>
              <a:buFont typeface="Arial" panose="020B0604020202020204" pitchFamily="34" charset="0"/>
              <a:buChar char="•"/>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268916" indent="-268916">
              <a:lnSpc>
                <a:spcPct val="100000"/>
              </a:lnSpc>
              <a:spcBef>
                <a:spcPts val="0"/>
              </a:spcBef>
              <a:buFont typeface="Arial" panose="020B0604020202020204" pitchFamily="34" charset="0"/>
              <a:buChar char="•"/>
              <a:defRPr sz="980" spc="0">
                <a:solidFill>
                  <a:schemeClr val="tx1"/>
                </a:solidFill>
              </a:defRPr>
            </a:lvl2pPr>
            <a:lvl3pPr marL="448193" indent="0">
              <a:buNone/>
              <a:defRPr/>
            </a:lvl3pPr>
            <a:lvl4pPr marL="672290" indent="0">
              <a:buNone/>
              <a:defRPr/>
            </a:lvl4pPr>
            <a:lvl5pPr marL="268916" indent="-268916">
              <a:lnSpc>
                <a:spcPct val="100000"/>
              </a:lnSpc>
              <a:buFont typeface="Arial" panose="020B0604020202020204" pitchFamily="34" charset="0"/>
              <a:buChar char="•"/>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
        <p:nvSpPr>
          <p:cNvPr id="8" name="Text Placeholder 3">
            <a:extLst>
              <a:ext uri="{FF2B5EF4-FFF2-40B4-BE49-F238E27FC236}">
                <a16:creationId xmlns:a16="http://schemas.microsoft.com/office/drawing/2014/main" id="{7A396689-D31E-40A4-BFD9-DC18498918EB}"/>
              </a:ext>
            </a:extLst>
          </p:cNvPr>
          <p:cNvSpPr>
            <a:spLocks noGrp="1"/>
          </p:cNvSpPr>
          <p:nvPr>
            <p:ph type="body" sz="quarter" idx="13"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20/24</a:t>
            </a:r>
          </a:p>
        </p:txBody>
      </p:sp>
    </p:spTree>
    <p:extLst>
      <p:ext uri="{BB962C8B-B14F-4D97-AF65-F5344CB8AC3E}">
        <p14:creationId xmlns:p14="http://schemas.microsoft.com/office/powerpoint/2010/main" val="97764282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4164875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100454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two columns</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631769" y="2055987"/>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513359" y="2055986"/>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8243531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three columns bulleted list</a:t>
            </a:r>
          </a:p>
        </p:txBody>
      </p:sp>
      <p:sp>
        <p:nvSpPr>
          <p:cNvPr id="5" name="Text Placeholder 4"/>
          <p:cNvSpPr>
            <a:spLocks noGrp="1"/>
          </p:cNvSpPr>
          <p:nvPr>
            <p:ph type="body" sz="quarter" idx="11" hasCustomPrompt="1"/>
          </p:nvPr>
        </p:nvSpPr>
        <p:spPr>
          <a:xfrm>
            <a:off x="455995"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Text Placeholder 3">
            <a:extLst>
              <a:ext uri="{FF2B5EF4-FFF2-40B4-BE49-F238E27FC236}">
                <a16:creationId xmlns:a16="http://schemas.microsoft.com/office/drawing/2014/main" id="{5065FFFA-1306-4657-9D31-90907505A25B}"/>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181837437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six columns)">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372"/>
            </a:lvl1pPr>
          </a:lstStyle>
          <a:p>
            <a:pPr lvl="0"/>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six columns (numbered list)</a:t>
            </a:r>
          </a:p>
        </p:txBody>
      </p:sp>
      <p:sp>
        <p:nvSpPr>
          <p:cNvPr id="5" name="Text Placeholder 4"/>
          <p:cNvSpPr>
            <a:spLocks noGrp="1"/>
          </p:cNvSpPr>
          <p:nvPr>
            <p:ph type="body" sz="quarter" idx="11" hasCustomPrompt="1"/>
          </p:nvPr>
        </p:nvSpPr>
        <p:spPr>
          <a:xfrm>
            <a:off x="455995" y="3167817"/>
            <a:ext cx="1693247" cy="2572627"/>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372"/>
            </a:lvl1pPr>
          </a:lstStyle>
          <a:p>
            <a:pPr lvl="0"/>
            <a:r>
              <a:rPr lang="en-US"/>
              <a:t>Click icon to add 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372"/>
            </a:lvl1pPr>
          </a:lstStyle>
          <a:p>
            <a:pPr lvl="0"/>
            <a:r>
              <a:rPr lang="en-US"/>
              <a:t>Click icon to add 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372"/>
            </a:lvl1pPr>
          </a:lstStyle>
          <a:p>
            <a:pPr lvl="0"/>
            <a:r>
              <a:rPr lang="en-US"/>
              <a:t>Click icon to add 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372"/>
            </a:lvl1pPr>
          </a:lstStyle>
          <a:p>
            <a:pPr lvl="0"/>
            <a:r>
              <a:rPr lang="en-US"/>
              <a:t>Click icon to add 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372"/>
            </a:lvl1pPr>
          </a:lstStyle>
          <a:p>
            <a:pPr lvl="0"/>
            <a:r>
              <a:rPr lang="en-US"/>
              <a:t>Click icon to add 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5"/>
            <a:ext cx="256787" cy="270715"/>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0" name="Text Placeholder 3">
            <a:extLst>
              <a:ext uri="{FF2B5EF4-FFF2-40B4-BE49-F238E27FC236}">
                <a16:creationId xmlns:a16="http://schemas.microsoft.com/office/drawing/2014/main" id="{2BFE8CDD-FC8B-4659-8D32-019193D477EF}"/>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91378273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one column text</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772114"/>
          </a:xfrm>
        </p:spPr>
        <p:txBody>
          <a:bodyPr wrap="square" lIns="0" tIns="0" rIns="0" bIns="0">
            <a:spAutoFit/>
          </a:bodyPr>
          <a:lstStyle>
            <a:lvl1pPr marL="0" indent="0">
              <a:lnSpc>
                <a:spcPts val="2353"/>
              </a:lnSpc>
              <a:spcAft>
                <a:spcPts val="1765"/>
              </a:spcAft>
              <a:buNone/>
              <a:defRPr lang="en-US" sz="1961" kern="1200" spc="0" baseline="0" dirty="0">
                <a:solidFill>
                  <a:schemeClr val="tx2"/>
                </a:solidFill>
                <a:latin typeface="+mj-lt"/>
                <a:ea typeface="+mn-ea"/>
                <a:cs typeface="+mn-cs"/>
              </a:defRPr>
            </a:lvl1pPr>
            <a:lvl2pPr marL="268916" indent="-268916">
              <a:spcAft>
                <a:spcPts val="1765"/>
              </a:spcAft>
              <a:buFont typeface="Arial" panose="020B0604020202020204" pitchFamily="34" charset="0"/>
              <a:buChar char="•"/>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4696069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amp; Text (three columns)">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11306470" cy="403137"/>
          </a:xfrm>
        </p:spPr>
        <p:txBody>
          <a:bodyPr wrap="square" lIns="0" tIns="0" rIns="0" bIns="0">
            <a:spAutoFit/>
          </a:bodyPr>
          <a:lstStyle>
            <a:lvl1pPr>
              <a:lnSpc>
                <a:spcPts val="3137"/>
              </a:lnSpc>
              <a:defRPr sz="2745">
                <a:solidFill>
                  <a:schemeClr val="tx1"/>
                </a:solidFill>
              </a:defRPr>
            </a:lvl1pPr>
          </a:lstStyle>
          <a:p>
            <a:r>
              <a:rPr lang="en-US"/>
              <a:t>Photo layout: three columns photo and text</a:t>
            </a:r>
          </a:p>
        </p:txBody>
      </p:sp>
      <p:sp>
        <p:nvSpPr>
          <p:cNvPr id="5" name="Text Placeholder 4"/>
          <p:cNvSpPr>
            <a:spLocks noGrp="1"/>
          </p:cNvSpPr>
          <p:nvPr>
            <p:ph type="body" sz="quarter" idx="11" hasCustomPrompt="1"/>
          </p:nvPr>
        </p:nvSpPr>
        <p:spPr>
          <a:xfrm>
            <a:off x="455995"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9639700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rchitecture Diagr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274506" y="3676643"/>
            <a:ext cx="9681388"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94157848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Architecture Diagram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 one column text</a:t>
            </a:r>
          </a:p>
        </p:txBody>
      </p:sp>
      <p:sp>
        <p:nvSpPr>
          <p:cNvPr id="5" name="Text Placeholder 4"/>
          <p:cNvSpPr>
            <a:spLocks noGrp="1"/>
          </p:cNvSpPr>
          <p:nvPr>
            <p:ph type="body" sz="quarter" idx="11" hasCustomPrompt="1"/>
          </p:nvPr>
        </p:nvSpPr>
        <p:spPr>
          <a:xfrm>
            <a:off x="455995" y="1967050"/>
            <a:ext cx="3182431" cy="3500522"/>
          </a:xfrm>
        </p:spPr>
        <p:txBody>
          <a:bodyPr lIns="0" tIns="0" rIns="0" bIns="0"/>
          <a:lstStyle>
            <a:lvl1pPr marL="268916" marR="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sz="1568" b="0" i="0" spc="0">
                <a:solidFill>
                  <a:schemeClr val="tx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2312" y="3634731"/>
            <a:ext cx="6274974" cy="486415"/>
          </a:xfrm>
        </p:spPr>
        <p:txBody>
          <a:bodyPr anchor="ctr" anchorCtr="0"/>
          <a:lstStyle>
            <a:lvl1pPr algn="ctr">
              <a:defRPr/>
            </a:lvl1pPr>
          </a:lstStyle>
          <a:p>
            <a:r>
              <a:rPr lang="en-US"/>
              <a:t>Click icon to add picture</a:t>
            </a:r>
          </a:p>
        </p:txBody>
      </p:sp>
      <p:cxnSp>
        <p:nvCxnSpPr>
          <p:cNvPr id="7" name="Straight Connector 6">
            <a:extLst>
              <a:ext uri="{FF2B5EF4-FFF2-40B4-BE49-F238E27FC236}">
                <a16:creationId xmlns:a16="http://schemas.microsoft.com/office/drawing/2014/main" id="{05CACA61-60B9-469F-9B86-2673605EB7C3}"/>
              </a:ext>
            </a:extLst>
          </p:cNvPr>
          <p:cNvCxnSpPr>
            <a:cxnSpLocks/>
          </p:cNvCxnSpPr>
          <p:nvPr userDrawn="1"/>
        </p:nvCxnSpPr>
        <p:spPr>
          <a:xfrm>
            <a:off x="3984110" y="1850028"/>
            <a:ext cx="0" cy="4393105"/>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5164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518423"/>
            <a:ext cx="7678751"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57845114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ice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one column text</a:t>
            </a:r>
          </a:p>
        </p:txBody>
      </p:sp>
      <p:sp>
        <p:nvSpPr>
          <p:cNvPr id="4" name="Text Placeholder 3"/>
          <p:cNvSpPr>
            <a:spLocks noGrp="1"/>
          </p:cNvSpPr>
          <p:nvPr>
            <p:ph type="body" sz="quarter" idx="10" hasCustomPrompt="1"/>
          </p:nvPr>
        </p:nvSpPr>
        <p:spPr>
          <a:xfrm>
            <a:off x="455995" y="1922801"/>
            <a:ext cx="4758211" cy="287771"/>
          </a:xfrm>
        </p:spPr>
        <p:txBody>
          <a:bodyPr wrap="square" lIns="0" tIns="0" rIns="0" bIns="0">
            <a:spAutoFit/>
          </a:bodyPr>
          <a:lstStyle>
            <a:lvl1pPr marL="0" indent="0">
              <a:lnSpc>
                <a:spcPts val="2353"/>
              </a:lnSpc>
              <a:buNone/>
              <a:defRPr sz="1961" b="0" i="0">
                <a:solidFill>
                  <a:schemeClr val="tx2"/>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Semibold 20</a:t>
            </a:r>
            <a:endParaRPr lang="en-US"/>
          </a:p>
        </p:txBody>
      </p:sp>
      <p:sp>
        <p:nvSpPr>
          <p:cNvPr id="5" name="Text Placeholder 4"/>
          <p:cNvSpPr>
            <a:spLocks noGrp="1"/>
          </p:cNvSpPr>
          <p:nvPr>
            <p:ph type="body" sz="quarter" idx="11" hasCustomPrompt="1"/>
          </p:nvPr>
        </p:nvSpPr>
        <p:spPr>
          <a:xfrm>
            <a:off x="455995" y="2707597"/>
            <a:ext cx="4758210" cy="3299343"/>
          </a:xfrm>
        </p:spPr>
        <p:txBody>
          <a:bodyPr lIns="0" tIns="0" rIns="0" bIns="0"/>
          <a:lstStyle>
            <a:lvl1pPr marL="268916" indent="-268916">
              <a:lnSpc>
                <a:spcPct val="100000"/>
              </a:lnSpc>
              <a:spcBef>
                <a:spcPts val="0"/>
              </a:spcBef>
              <a:spcAft>
                <a:spcPts val="1568"/>
              </a:spcAft>
              <a:buFont typeface="Arial" panose="020B0604020202020204" pitchFamily="34" charset="0"/>
              <a:buChar char="•"/>
              <a:defRPr sz="1568"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538628" y="3589113"/>
            <a:ext cx="5653372" cy="486415"/>
          </a:xfrm>
        </p:spPr>
        <p:txBody>
          <a:bodyPr anchor="ctr" anchorCtr="0"/>
          <a:lstStyle>
            <a:lvl1pPr algn="ctr">
              <a:defRPr/>
            </a:lvl1pPr>
          </a:lstStyle>
          <a:p>
            <a:r>
              <a:rPr lang="en-US"/>
              <a:t>Click icon to add picture</a:t>
            </a:r>
          </a:p>
        </p:txBody>
      </p:sp>
      <p:pic>
        <p:nvPicPr>
          <p:cNvPr id="9" name="Picture 8" descr="A screenshot of a cell phone&#10;&#10;Description generated with very high confidence">
            <a:hlinkClick r:id="rId2"/>
            <a:extLst>
              <a:ext uri="{FF2B5EF4-FFF2-40B4-BE49-F238E27FC236}">
                <a16:creationId xmlns:a16="http://schemas.microsoft.com/office/drawing/2014/main" id="{F1B4648F-22E5-4BD8-94A7-B4DD05E81215}"/>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a:xfrm>
            <a:off x="6096421" y="1420172"/>
            <a:ext cx="6095580" cy="4809348"/>
          </a:xfrm>
          <a:custGeom>
            <a:avLst/>
            <a:gdLst>
              <a:gd name="connsiteX0" fmla="*/ 0 w 6217809"/>
              <a:gd name="connsiteY0" fmla="*/ 0 h 4905090"/>
              <a:gd name="connsiteX1" fmla="*/ 6217809 w 6217809"/>
              <a:gd name="connsiteY1" fmla="*/ 0 h 4905090"/>
              <a:gd name="connsiteX2" fmla="*/ 6217809 w 6217809"/>
              <a:gd name="connsiteY2" fmla="*/ 379869 h 4905090"/>
              <a:gd name="connsiteX3" fmla="*/ 448067 w 6217809"/>
              <a:gd name="connsiteY3" fmla="*/ 379869 h 4905090"/>
              <a:gd name="connsiteX4" fmla="*/ 448067 w 6217809"/>
              <a:gd name="connsiteY4" fmla="*/ 4522370 h 4905090"/>
              <a:gd name="connsiteX5" fmla="*/ 6217809 w 6217809"/>
              <a:gd name="connsiteY5" fmla="*/ 4522370 h 4905090"/>
              <a:gd name="connsiteX6" fmla="*/ 6217809 w 6217809"/>
              <a:gd name="connsiteY6" fmla="*/ 4905090 h 4905090"/>
              <a:gd name="connsiteX7" fmla="*/ 0 w 6217809"/>
              <a:gd name="connsiteY7" fmla="*/ 4905090 h 490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809" h="4905090">
                <a:moveTo>
                  <a:pt x="0" y="0"/>
                </a:moveTo>
                <a:lnTo>
                  <a:pt x="6217809" y="0"/>
                </a:lnTo>
                <a:lnTo>
                  <a:pt x="6217809" y="379869"/>
                </a:lnTo>
                <a:lnTo>
                  <a:pt x="448067" y="379869"/>
                </a:lnTo>
                <a:lnTo>
                  <a:pt x="448067" y="4522370"/>
                </a:lnTo>
                <a:lnTo>
                  <a:pt x="6217809" y="4522370"/>
                </a:lnTo>
                <a:lnTo>
                  <a:pt x="6217809" y="4905090"/>
                </a:lnTo>
                <a:lnTo>
                  <a:pt x="0" y="4905090"/>
                </a:lnTo>
                <a:close/>
              </a:path>
            </a:pathLst>
          </a:custGeom>
        </p:spPr>
      </p:pic>
    </p:spTree>
    <p:extLst>
      <p:ext uri="{BB962C8B-B14F-4D97-AF65-F5344CB8AC3E}">
        <p14:creationId xmlns:p14="http://schemas.microsoft.com/office/powerpoint/2010/main" val="354623504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Graphic &amp; 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three columns graphic and text</a:t>
            </a:r>
          </a:p>
        </p:txBody>
      </p:sp>
      <p:sp>
        <p:nvSpPr>
          <p:cNvPr id="14" name="Rectangle 13">
            <a:extLst>
              <a:ext uri="{FF2B5EF4-FFF2-40B4-BE49-F238E27FC236}">
                <a16:creationId xmlns:a16="http://schemas.microsoft.com/office/drawing/2014/main" id="{499F2B91-8047-4251-BAEE-C834378313A6}"/>
              </a:ext>
            </a:extLst>
          </p:cNvPr>
          <p:cNvSpPr/>
          <p:nvPr userDrawn="1"/>
        </p:nvSpPr>
        <p:spPr bwMode="auto">
          <a:xfrm>
            <a:off x="426425" y="1599723"/>
            <a:ext cx="3632388"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a:extLst>
              <a:ext uri="{FF2B5EF4-FFF2-40B4-BE49-F238E27FC236}">
                <a16:creationId xmlns:a16="http://schemas.microsoft.com/office/drawing/2014/main" id="{7028008A-FB60-4B37-99BE-60B10BCB3946}"/>
              </a:ext>
            </a:extLst>
          </p:cNvPr>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Rectangle 17">
            <a:extLst>
              <a:ext uri="{FF2B5EF4-FFF2-40B4-BE49-F238E27FC236}">
                <a16:creationId xmlns:a16="http://schemas.microsoft.com/office/drawing/2014/main" id="{1D52A7B4-EA3A-45C8-B8DD-E0B7B0ECF729}"/>
              </a:ext>
            </a:extLst>
          </p:cNvPr>
          <p:cNvSpPr/>
          <p:nvPr userDrawn="1"/>
        </p:nvSpPr>
        <p:spPr bwMode="auto">
          <a:xfrm>
            <a:off x="4281363" y="1599723"/>
            <a:ext cx="3623052"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4878CBE-61B7-471D-8AC3-5E308E3D3655}"/>
              </a:ext>
            </a:extLst>
          </p:cNvPr>
          <p:cNvSpPr/>
          <p:nvPr userDrawn="1"/>
        </p:nvSpPr>
        <p:spPr bwMode="auto">
          <a:xfrm>
            <a:off x="8126965" y="1599723"/>
            <a:ext cx="3635499"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Content Placeholder 15">
            <a:extLst>
              <a:ext uri="{FF2B5EF4-FFF2-40B4-BE49-F238E27FC236}">
                <a16:creationId xmlns:a16="http://schemas.microsoft.com/office/drawing/2014/main" id="{18587D8A-E03E-4F57-9D8B-FF53C0752132}"/>
              </a:ext>
            </a:extLst>
          </p:cNvPr>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5" name="Content Placeholder 15">
            <a:extLst>
              <a:ext uri="{FF2B5EF4-FFF2-40B4-BE49-F238E27FC236}">
                <a16:creationId xmlns:a16="http://schemas.microsoft.com/office/drawing/2014/main" id="{227DADD3-D9F6-462B-B2ED-C24BF5209F9F}"/>
              </a:ext>
            </a:extLst>
          </p:cNvPr>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6" name="Text Placeholder 4">
            <a:extLst>
              <a:ext uri="{FF2B5EF4-FFF2-40B4-BE49-F238E27FC236}">
                <a16:creationId xmlns:a16="http://schemas.microsoft.com/office/drawing/2014/main" id="{D6E21BE3-F16C-492B-A07F-5474050E2E1C}"/>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7" name="Text Placeholder 4">
            <a:extLst>
              <a:ext uri="{FF2B5EF4-FFF2-40B4-BE49-F238E27FC236}">
                <a16:creationId xmlns:a16="http://schemas.microsoft.com/office/drawing/2014/main" id="{4DD1D1F2-8652-47E3-8D7E-B9584D61D10A}"/>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8" name="Text Placeholder 4">
            <a:extLst>
              <a:ext uri="{FF2B5EF4-FFF2-40B4-BE49-F238E27FC236}">
                <a16:creationId xmlns:a16="http://schemas.microsoft.com/office/drawing/2014/main" id="{05B061FE-018D-448B-87E0-B22EED98C0AD}"/>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48424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15843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Graphic &amp; Text (four colum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584615" y="4646641"/>
            <a:ext cx="2330705"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478822"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73029"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67235"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6" name="Title 1">
            <a:extLst>
              <a:ext uri="{FF2B5EF4-FFF2-40B4-BE49-F238E27FC236}">
                <a16:creationId xmlns:a16="http://schemas.microsoft.com/office/drawing/2014/main" id="{8381AF9A-30D9-4E31-A2B6-558634CA4FB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four columns graphic and text</a:t>
            </a:r>
          </a:p>
        </p:txBody>
      </p:sp>
    </p:spTree>
    <p:extLst>
      <p:ext uri="{BB962C8B-B14F-4D97-AF65-F5344CB8AC3E}">
        <p14:creationId xmlns:p14="http://schemas.microsoft.com/office/powerpoint/2010/main" val="359696892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CBC98C0D-C7CD-4C32-A5C9-A9F0329713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8414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Blue Wheel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9071C4-EFA0-47B3-BE94-473FB825CD7D}"/>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5" name="Picture 4" descr="A close up of a logo&#10;&#10;Description generated with very high confidence">
              <a:extLst>
                <a:ext uri="{FF2B5EF4-FFF2-40B4-BE49-F238E27FC236}">
                  <a16:creationId xmlns:a16="http://schemas.microsoft.com/office/drawing/2014/main" id="{AC34B5D3-E295-489B-9600-C4F4DACB5B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079604BC-1578-48FB-A14E-5E7D811164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DF7AFD84-F38E-407E-8C43-E3820D65F5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3F09CF56-ADB4-4EF1-B613-3877F8742C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5A0FFFFE-CE4D-4761-BAF6-FFAE310ECF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3455BD08-435F-4C39-B76C-DA573DE1A6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FFAF2740-3783-4CBA-8870-018A182BC6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BC7B1377-3D64-4AE8-8C63-7276158E47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FFADCFC6-CBA9-4089-86C8-CD5844D8C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C9C2A7E-3263-4F9B-AB3A-AB5A9CAA7B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B2B5065D-2945-4C3D-9447-BD0F3F200E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A21AB728-AEB5-44E2-8924-D1B0AF4701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75339383-4447-42A7-92D9-8842AFC762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4D30757-4470-4B6C-BE2F-7D4E07BC05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B0B80178-619F-40F7-9F27-FF6DC713D4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5D2BC140-C23E-432B-8A27-B478448FA9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A1DFA692-C932-4339-93BF-CB9E99D5DE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89402B1F-350A-4F7B-8A9D-2312C90DC5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6E017160-B61F-4956-B9B9-53C43A1E21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2873332C-F9AD-4974-8C3C-CB83B6672E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45F306A9-8FB4-4326-92EA-C0E0C74F4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7C34C55C-0504-4937-BE5B-AF217F1F7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75299655-48A1-4452-A525-A9CE93825E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01777156-2D7B-44DB-9C79-B64E704E28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C585F924-A3F1-49A5-9004-073719DD0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384B25BA-4123-4CB6-98B6-83216D4A1E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ED473B99-4D1E-499E-A4E1-1694A9023C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AC0A2175-F5DB-4C29-831B-A38164B116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33" name="Picture 232" descr="A close up of a logo&#10;&#10;Description generated with very high confidence">
              <a:extLst>
                <a:ext uri="{FF2B5EF4-FFF2-40B4-BE49-F238E27FC236}">
                  <a16:creationId xmlns:a16="http://schemas.microsoft.com/office/drawing/2014/main" id="{431EAC8D-E69B-415B-A8C3-B775B71B56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34" name="Picture 233" descr="A close up of a logo&#10;&#10;Description generated with very high confidence">
              <a:extLst>
                <a:ext uri="{FF2B5EF4-FFF2-40B4-BE49-F238E27FC236}">
                  <a16:creationId xmlns:a16="http://schemas.microsoft.com/office/drawing/2014/main" id="{CD4FC701-702A-4D20-A3BB-CCF0F9023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35" name="Picture 234" descr="A close up of a logo&#10;&#10;Description generated with very high confidence">
              <a:extLst>
                <a:ext uri="{FF2B5EF4-FFF2-40B4-BE49-F238E27FC236}">
                  <a16:creationId xmlns:a16="http://schemas.microsoft.com/office/drawing/2014/main" id="{CDF4C75A-3DEC-4921-A0C3-41C5EFAFC4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36" name="Picture 235" descr="A close up of a logo&#10;&#10;Description generated with very high confidence">
              <a:extLst>
                <a:ext uri="{FF2B5EF4-FFF2-40B4-BE49-F238E27FC236}">
                  <a16:creationId xmlns:a16="http://schemas.microsoft.com/office/drawing/2014/main" id="{4FC60795-6DA9-4228-B961-53B06412BE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37" name="Picture 236" descr="A close up of a logo&#10;&#10;Description generated with very high confidence">
              <a:extLst>
                <a:ext uri="{FF2B5EF4-FFF2-40B4-BE49-F238E27FC236}">
                  <a16:creationId xmlns:a16="http://schemas.microsoft.com/office/drawing/2014/main" id="{530004DC-F262-4E3D-AB47-3EDA5DDF92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41C3764A-06E6-4BF4-9369-DD18F3CF40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501AD366-771C-43ED-BE97-3F0FFCBA83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4BC51A06-F6C2-4D46-9E09-2474302E7C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2A81A140-6C84-4E31-945A-F982FA203B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C3A5B0EC-4AE5-47D8-A30D-975A9FB5AA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0A323F7-C115-4FFA-A868-A028268635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AD0DAE1B-29EE-4906-B835-5268E319CC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85F29CF9-F720-4669-891B-21745662AF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27E91FA4-CC24-4D58-9568-5D8CE8C339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898E1D0F-99B4-4F48-A6BC-7EB9228626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81C13163-F2B1-4B66-AB6B-024572646C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C9146DD1-2AAF-4B94-B214-2C8D7F60A8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575E60F3-2D6F-48E7-826C-5DB98B9B19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68DEFAD3-CB26-42A7-94EA-D7B5B6C90B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B7630721-8383-41F0-9F4B-62B697FE3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E58AC19D-8A99-471B-A665-002936671D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045AFC9D-0504-4FCB-B858-A493819FA2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9A475AF4-04DE-4F53-BE12-05035F5B92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BD60C0A5-2391-4B94-9EA0-76A0E0DB1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3D23CF7F-57E7-48BF-BFCE-2C497BD687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90B3182A-8F43-4C20-B2DF-AA603C20CD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47195870-AFDB-4930-B4F3-0C8E806DEC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204BA68F-F924-46B0-A3C5-5CB6EE00FD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C1E1906E-75BD-4A29-B9F5-7BDEC50613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9FBF6B2D-C1F3-41F1-9519-BFD6BE9408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1C18C631-1324-4157-8475-797CDA815F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6C3C5C7D-36FC-42F8-9270-D898363249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D39966B2-C200-4A53-9412-278E423EF7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4661B650-0148-46AF-954D-7F05BC0960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A9EA080B-04AF-426A-A3B0-AFA081F895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AED74D49-3026-45E7-976D-92653DFE16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68DCDDC-B642-4A23-AF06-D50E149E81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50B30BE9-236F-48A4-A581-A079B03EF7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D108456-2257-492A-AE54-E0877EF4C8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7D263F30-40AD-4E21-BEDF-4B6F8AB385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CB6AA8F-E909-4A06-9986-53855DC770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235C64DA-FFD6-43A1-BB5E-65DFD62B78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6F64FF40-C645-4CDB-9E1E-378C2A6F0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0AD8750E-1D78-469C-AC8C-99DD526E1A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03DD41F6-6A32-4488-B36B-04E3C35F19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B6B2D05E-60E6-413F-8168-E0BE096430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40E15B04-E472-43E5-BBA0-E73781C496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ABA23547-4ABC-4212-A73A-5B36EB2D02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2B3C147D-67DC-4C49-9925-3D97992A09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06D7B5-5029-4886-900C-C9B4FA6204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97B38350-9257-4568-BA08-CC6065310B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B8E7E650-1AA6-4389-9564-A6EF181D91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FF0F829B-868B-4D8D-8A2A-6D014511B4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86D030CD-30A9-4755-BB07-94B48C1555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D45C6C94-C688-45A2-B10F-842A833011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6C40051-8278-4003-BFB4-7E9814F297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386533E0-594A-46A7-AF31-FDE455386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DE629FA9-0BED-4E3B-95C0-92474AD630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82D3087-417D-43D2-A6F5-290601D98E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0B39BC4B-CF2F-4CD9-923A-7440210CA9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640D2D28-D2B2-4646-B49C-C33F4C570C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D6F92A07-A345-4295-A3E2-5EFCB8E89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BFE5783-A264-47B1-AE95-943E814235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3A990E43-A55F-4053-8596-0CDDB1F04D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B8E43BF8-7B16-4660-9357-7ADEE330F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272BAE5A-BC08-4739-869B-4229690AE8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6191EA5-8559-46B9-86CF-A097D3BEB4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1B6F031A-6AF9-4C38-9A3A-6B0FCD79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47051D80-1EC8-428A-A8E0-984FAC965C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E2670C1E-9CBB-4CCC-9C49-420DEB499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755FB498-A3CC-4EA7-991E-A41D258799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BE2A30C2-8F50-4D01-B71C-806E71F93D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94095180-8CDA-46BF-B5CB-0905A5BCF8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A6872CFD-B8C2-485F-B62B-63EE0AE3E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4C6B8D5E-FB71-43D6-93F1-91D12367C9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E1727BCB-C7F7-41A6-A4D1-2B0ED36657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F01D1573-1943-452C-9E6D-804AD13A5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BDDC38BC-11D8-4E72-870E-1351A25A63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DC7D20BE-3ABA-4EC8-878E-DE7DE38386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2D366CD9-4239-4B43-B3CF-6523F06D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8AD34D1-E2BF-42FD-B3FA-E88164D083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1320935F-EB91-4415-A87A-230C8E6020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99519936-9D87-4455-B8D4-DED8163FF0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677A52AB-B7FE-4CF4-8ED3-B16F55B4D6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495ABE09-9E9E-4912-AD43-8978CDD4EA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526D9BEC-AFC2-4232-9A60-BF2A2C7F8D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58419F2E-B115-41CF-B705-947E84F5A2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09D7FAA1-F5B4-430C-AE71-3F7E9341AB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677EFA2-95DC-4240-B029-AEEA204CC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C3EDD70C-2731-4065-A1C1-3F1DA503D2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0A056961-0511-46D7-BEB8-EE1268B93C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85699FAB-B7B1-4BA9-A295-E97BE860F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AC4CFC3-BF32-4CB1-9965-E6CEE1F9AB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66D40BC2-AE9C-475B-94B8-9222893D85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87D2697E-69AB-4D63-8CB0-7F4032FE4B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9473352F-8EF2-4B2A-A6C5-7A6726D915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ACE4A906-A607-4F2E-A220-217F6CEB10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C1F9348D-33C9-4DD5-9B70-F6F5C7085D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0ACE3781-8242-45C5-A024-AA29DCFED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9D41B8E8-DD20-43B2-99E6-1433ECB43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29FCCDD-9A32-4CF0-ABC9-2E83C61F0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9DAE7993-DFEB-41B6-AA80-E5042F85DC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EA7C0825-6CC7-4829-ABA9-F90694C9A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B7DEBDD4-DA84-4C04-AC72-F6BA2CDE11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BB803FBC-00FA-403E-AD9F-A09DC3DE64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A5EA1C5D-154D-41EE-9B10-AD13DAB86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A0BDF10D-B820-4D60-B58C-1B93CA2B9A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B11C25FC-26CD-4A79-BF1E-8B7BBCD4C3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94F353AC-CCEE-400C-8092-8AAB982352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E2748677-56C5-4D94-ABD2-DCA1A3CBCA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1ADB4A5D-0985-4E66-8900-BD18B4AC5B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0C6BC884-35FF-44AB-9A65-009A0C85DD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205C4A8B-3EBD-4A96-9D95-AA3118255A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1975679F-CA4C-488F-A691-0BD41D3D8C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9798FA0A-703B-412B-87CD-F8FD5B297B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E17C1EFC-D0B3-4BA4-8DD7-B2707D3D3B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C0CB07DF-5D28-40A1-8550-00DC1F2AE2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66A2D8E5-EC35-47E5-8256-355708A150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AD2DB856-2E0A-48FE-943A-BA7B570033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16414785-F32C-4024-818E-0D4C79A8F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6191C8B5-10FB-438B-9E7B-433499DFF5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7C18A4F3-3BEC-4152-99C5-E782ACD605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D1817676-8A4D-4DAF-86BD-A3C7A818B8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CBF491A2-0593-474B-B9F3-454B007807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B3E137D1-3180-499C-997A-F60B79625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75CB5EE5-C8EE-47C4-B322-40931B9CED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E675AA79-6289-499C-B8A4-1639BFA06A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AF3C3CFE-646D-46E2-AAFD-9EFA0031A7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1B1B6BA-D28D-4EB5-A1E1-511A356E66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32FA43F9-9E2E-4000-8A98-96F8EBD32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C64A5A32-CD3E-49BA-81C7-5B5D446435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5F1F5FDE-0887-4E75-A531-AE8AB92A0E0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0CE540C6-9CFF-480A-B029-4CECBB4CA3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33933EAC-329E-4E40-9DDD-E950116D9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7EBB9814-6441-4548-8FDC-528B70E241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47C263A8-4B34-495D-9B6D-2ECCECA93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AC534250-6D40-49E2-B1B7-CFAB524F58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4C28F41E-F92F-4643-A004-E3AAD04ADB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B0BCC99C-0B69-479A-B948-D9CA3E7EBF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E78464B9-33F6-4681-AA36-3173BA71F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6AC320BD-72B2-4CAF-B498-A800CB70CF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0BA61021-D844-4FF5-BCF7-1146735C4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3A9AA85-25B0-4854-B2D0-87FAC2055F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E7EFC23D-5FB0-45FB-ACFC-BA658BE54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90EEF6CC-4DEE-4AC1-9057-3F1C4417B1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7E465B50-6C3B-4FAF-9A33-D0803DBD47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4F1236C9-3C78-462C-A2C8-859DBB4045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FBB12D38-DF8B-412F-AD6C-4E4FE0AE4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635410DB-328D-43DB-8EE9-47E953092C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E4DB328C-1D76-48D4-85E9-5CE25634DE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9139C965-1C05-4709-A6D9-19BDE3AAD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F4AC9B79-66B8-4507-A696-4CF900E3AD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80A86C0-5D8B-4F4A-9B81-C2E2F5D56C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19CC642-53EE-45C9-AFB9-869080D216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724CC0C0-58A7-458E-B985-8EE96E34B6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49B4E747-5FBE-4F11-8A8A-02C3759C5E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A3923A36-5FD6-45C8-A80A-286199EF03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C274EFC9-766E-489C-BB91-2626A77848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731C8BCF-B965-4E81-8CEC-14B939BD87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908B755E-54F6-4C05-AE24-3896B7E73A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FED34327-870D-484E-ABD7-4424A92ED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DDDB74F0-E4FD-4933-AB26-845CE12227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6F8E9F00-39FA-4338-881A-68E3779629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B4A32EEF-2B50-409A-A195-E85A70688A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4A449928-FC50-466E-A1A4-E1BF995132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EC926596-4611-4FC3-BE21-6F50264D3B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6E26B4ED-E630-4451-AA66-99AB0AC319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19" name="Rectangle 218">
            <a:extLst>
              <a:ext uri="{FF2B5EF4-FFF2-40B4-BE49-F238E27FC236}">
                <a16:creationId xmlns:a16="http://schemas.microsoft.com/office/drawing/2014/main" id="{6C987DBE-EFCC-4FD6-91F9-C0677D54E276}"/>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1265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Gray">
    <p:bg>
      <p:bgPr>
        <a:solidFill>
          <a:schemeClr val="accent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pic>
        <p:nvPicPr>
          <p:cNvPr id="4" name="Picture 3" descr="Kubernetes wheel">
            <a:extLst>
              <a:ext uri="{FF2B5EF4-FFF2-40B4-BE49-F238E27FC236}">
                <a16:creationId xmlns:a16="http://schemas.microsoft.com/office/drawing/2014/main" id="{6189A7E9-13F3-449A-AFB8-BEB8BB7C3B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Tree>
    <p:extLst>
      <p:ext uri="{BB962C8B-B14F-4D97-AF65-F5344CB8AC3E}">
        <p14:creationId xmlns:p14="http://schemas.microsoft.com/office/powerpoint/2010/main" val="269060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Gray Wheels">
    <p:bg>
      <p:bgPr>
        <a:solidFill>
          <a:schemeClr val="accent2"/>
        </a:soli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F5C55369-9276-46C1-A2E6-2E63A57752D5}"/>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10" name="Picture 9" descr="A close up of a logo&#10;&#10;Description generated with very high confidence">
              <a:extLst>
                <a:ext uri="{FF2B5EF4-FFF2-40B4-BE49-F238E27FC236}">
                  <a16:creationId xmlns:a16="http://schemas.microsoft.com/office/drawing/2014/main" id="{A47C5623-2152-4EE6-A1A5-A9405D2E7B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218" name="Picture 217" descr="A close up of a logo&#10;&#10;Description generated with very high confidence">
              <a:extLst>
                <a:ext uri="{FF2B5EF4-FFF2-40B4-BE49-F238E27FC236}">
                  <a16:creationId xmlns:a16="http://schemas.microsoft.com/office/drawing/2014/main" id="{4E60DE7D-B8CA-48F8-B2D2-C986A0384B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305D6F3E-6556-474E-9927-A3091EB78C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93478C47-5EC3-4135-9768-B9B7B83C9C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506F5776-6B90-4463-8EA3-5C934D325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0CA7CEC8-4752-4A2A-B7BE-7481EB1387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C8545595-DEE8-48F3-AB8A-DC36FEE7DC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38B09CAC-5514-4AA5-8DDF-B2A8D6F5F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E89F65AC-70F2-4151-8084-D46ED68E3E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39F8D1E2-45B1-48CA-859A-8E070231B7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11C84234-F602-4FBD-BE34-E2FCC086A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82A9FFB6-C7DF-4E5E-BB9B-D8B4040990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52062A33-7B70-4761-A11E-895AC30F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FAEE278C-7318-40CC-B96A-CC347B9B9A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69470468-D07C-40FE-AE35-7DAE2AD486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BA5A9CD0-30BA-4068-9FB8-0AE1692FDA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872361DB-D70F-4833-95A1-E53D807EC3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F194E70C-E726-42E9-8C3C-D4B390D2A0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F7184E35-116A-4009-991C-AACF09397A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FB39E16E-64E1-45E6-BFCE-A46BB4F60D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D9D3735-B909-40B7-AB85-2C1CBB0A04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CFE6BC3A-FC00-42C0-B5AD-6E565C8FB0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5C398879-D9F2-4149-A301-B5536D36B8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34B94258-B0EB-4D7C-A067-1CD383EDA2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2AB754A6-2584-48C9-8038-FD3AB45575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E1F55060-BD24-47A1-A229-0C6D41201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2BD39E1E-4750-44FE-BA9E-B2D2AD9D8D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C5B213E2-14F3-4C84-B108-C22C86ED9A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BBD64CC6-0835-41F3-9738-4912CEDF4E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A33EEA0-DC6B-43F1-B5BD-AC3EF44771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32D3D300-1A6A-42C2-BB44-DC13E7E89A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C5FD9130-2F31-4601-A6B4-39BFBD1C8C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2188EA5F-2638-4205-819A-F8F44B2460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55C836E2-4C99-4D07-B82B-FCAA53ECBD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5FBB788-32C1-43CD-BFD6-941A2FB626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BE7DB547-A333-4D6F-8394-E969B15D87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A222186F-4C08-41D7-84FB-FF4B4A3C9B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13B23684-116C-4BB9-ACDC-C6C696C997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6FF20B32-7610-43F3-9C20-BE228F478D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5DBD5256-00D7-4322-ACCF-A0DFADEC50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AD5EF3DC-3579-427F-B941-F5E462103E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1BC1CF18-86DF-4D07-B7F8-D9E13ACCF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ABD7D0E0-4E15-494C-83EC-359B20C3A0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E33F77F2-772D-4E09-9F66-58DAFF3459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5913DE57-CF58-4B40-9E5C-DD3A15820E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E2D264AC-4624-40AA-AAAD-F49AD4B771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EEF62E1-A9B0-464E-8647-1711DB4054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35E28D7B-4B14-494B-AC49-C046C6314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2D96A75-A876-4B3F-9E40-E8AD006A0B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68DE429F-7610-4DF5-8A52-DBDE79C6BC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A146E24E-27C0-4172-AD31-672E9F143A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51A40B82-A44E-424A-9CF9-81DCC67B6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9883A90F-5C57-45F6-9A6E-F55BADB870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36387306-ED14-40D0-9C74-127130D77C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7B56A304-C952-4F2C-97AB-9EDA3B7AF5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6F1E2152-BABD-4DE7-8968-7BEDDA9177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54F70E6A-8CF1-44EC-9508-531F7DBA8D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0D5FF281-A14B-443F-8424-F8CA640FB9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B3FDE15C-E104-48CB-9B14-00CD175297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209560F2-78A8-4C46-B37A-08F4F85CF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6E663282-516D-4A15-B9E0-14936EC475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32BCD4CE-419D-464C-B19E-822F089B2F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8470CBF6-C74B-4701-A18E-D35C63A8A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26C04878-3420-467B-BF9F-EFD515F416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0C885197-ADBF-42D1-8FC2-483FBBBBF0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E9222077-A846-4B3E-8121-B94EA19FA4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F0BC0D79-A6FD-4FFC-8302-13C7D797DF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312B7686-980A-405B-BDAD-FFF4DD75C8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DF609CD-A671-4C81-BC58-DA4FA78BCD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89A27A10-2796-4C2A-A37C-A6AEA3DFD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E9515A0-40CE-4E57-AB52-17027B719D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F066F875-D28F-4D54-99E0-4E13BF50B3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8AAA8D02-9590-4D58-A2B9-FB2B24A54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AB3DBDF3-7308-4388-B7A4-B5C458F0ED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337EFC56-4638-4734-B741-5F5AE6D10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9971EF36-E117-45E6-8579-3D3BB7316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D4F8AAA3-24E2-46D5-8827-F126C10A36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27107046-55BF-48BB-8312-BE7C1529AC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8047CBF8-282C-4B91-B1B1-BC48B27ABD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42958FA8-2287-4F94-A4BD-20211E8146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0DF43C8E-17E4-4BAA-B3E8-796EFE79E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019FA02E-671F-49AF-BD11-971183D91B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625FD721-2D4C-4DFC-A87E-7E745A1326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79E5240E-0EED-415B-B1C5-6AE995EB3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6B48B885-0DFE-4960-82D1-51639769B9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ADBE24A7-4908-4B39-9567-72C5490632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783846A5-274F-4254-B85B-D1C89161D8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3B45ADFD-3995-4BD4-B841-C155E6E56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7D6CB6A3-BC30-4D47-BA47-B5186A06D4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F2314DBF-8F47-4212-AC3E-40511F5CD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BDF626B7-0859-49A6-B37F-3C5DB54440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54453B8A-19AF-413F-8B0D-77B47B3873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036B7D81-4926-49F7-B653-3EC2A66F73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88A48B9C-08F7-4F01-AB98-A36555A10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BA75D3DC-06E9-446C-ABC2-A7FA87F0B7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10C692A9-FA6D-4FBC-8CF5-A12B46FA9A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E56E2777-76D5-42C4-B4C8-F65CF66198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E01680A2-0CC4-48D8-B0E9-E839C0842C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DAF9004-849A-4A1D-AD47-DE9438FE8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892D8D92-08E0-4255-A67C-538F8E201F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5C93680B-13BA-4BF3-B214-1EEF496DA4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0D7A6AC7-BCC8-4188-ADF7-BC5B287507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1B0EA4E-1A58-41E8-842F-6A5DE30F69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512A9076-166A-49EE-B6F5-D26C00FF8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E98671AF-F5C6-4462-8AC0-EC1F825B2C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B2E211AE-DA87-43E1-BF9F-C10454552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C44410E9-2CE5-47E9-96D0-2ED2D7B5E3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D1B52FC2-748A-41F2-B879-F32CAB931C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D0462988-8B42-49C8-87CA-FBBF744301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DED543CA-D6E1-4BFF-93B9-BD96702F06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35FB90E-93FC-4D9E-A0D1-5437BF2A4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BF165F4F-F1DF-4517-BE9A-B19D6C7AB0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8A32C236-A6F5-482A-82E3-DD4944CA9E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2943C7FC-BCC4-4DFF-91ED-C3CBCF0E95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330C48AB-D1E8-4592-985D-3DA160AD38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8D309679-8538-4CE7-96E2-E12A0FB1CA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6D0E695C-D1A7-4064-8604-614ECA01FA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AF996796-DCBD-4E32-B4B0-94D41003C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F7254A9A-F99C-4299-9824-A99219F122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80C31E1-1894-4AEA-A333-DEDCDCB587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708B668A-6D28-433E-A7D1-1F787F21B5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DBB6E97F-9A43-4523-9CAB-D736534546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35FF9796-802A-4B48-9FCE-0B555100BC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DBD4A648-55FA-4016-9D33-79AAA58C89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C47733D-F5A9-4845-BFAA-B2543F126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70E6E5B9-0EA4-450A-985C-ED244A4792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F13CE765-E7BA-4CE4-800A-718D6CD236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A606737C-2B99-4928-A62B-398AED2CE8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730968A9-A689-4661-ADC8-010B58D3F7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D89C1FBA-5883-4AEE-A396-347B8BC4C8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3B1ECEEC-9EF8-488C-8A0B-B361766C1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5C752B02-A062-411A-8AD7-A7F4D00D8D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3B1DFA65-15C1-45DE-A314-EC917EDD29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68323706-0A0B-4363-8CDE-51F4E4BD8B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426F90E5-7E0E-4963-90AD-36FC12BFD1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02DF7F24-7134-4F3D-92EE-6CE6B04690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1A309F99-2E48-4305-B7B9-2BFF3F6696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59ED6E00-C73A-4115-8991-A37EA68534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35AFE8F-8C09-4A4F-A6F9-43A7FFA75F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A1867471-54D6-48E0-B7D5-96A76167F4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85D10C5E-8D2C-4F6D-8BEB-8038A500D7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9EE2C9ED-3AF9-48F9-A9A1-934B07D545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42564ADC-F6DE-4180-946E-8E2C844462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D3A6179B-D0D2-4997-A814-013F11C482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BA9F943E-572D-4122-92D4-EE89354065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6D9A24CE-586F-46B0-AF09-FE021FFA2E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ED6045FA-1429-4065-9DB7-D22A952EB5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570E4948-62AD-43C6-8DA7-37484DA92C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2B6E0AA0-44C4-44A6-B59D-61DAE3FB4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51E9710D-0375-4473-8A8B-5225F7F25C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FB0E79F1-9632-4285-B68F-85FA618355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46F0FD6A-2FBB-4B7A-B25E-B6EB0B538F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7B330F1-F13F-4F05-ACD5-EC4C7C6CFF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CEE3C498-1B0A-4957-835C-8997BE5130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F69C296D-8BC5-4120-9230-DC8E51CC22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E83CB0DD-4633-4D1F-8EBA-79DD9A0A3A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FC18E435-14A7-448C-8E84-C420093D73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3806F762-73E2-44FF-B699-1E3AE814CA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50F39959-6819-4A76-ADFD-446EE8E508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61AF8759-FE4B-4B3C-8B0E-BD7AA2436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CEEFDE2-CDD4-4260-96DB-1CB3481510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55E7BA53-1526-4296-8669-34FB95DCE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C89FEEC4-985B-4DE6-9AEE-C37FB235DB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04698F9F-FD97-42E2-AB95-063EBE0837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04B5370B-55D7-440E-86E8-0C96BDB394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C82DD9F1-39AF-4FD0-B9A6-D817EEA279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EBE8C753-942F-4C8C-B87C-F7852AE17D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6E4EEC6C-9317-484E-88A4-A2768AAC0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A1D60578-0B29-440A-9833-56436C1F3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DBE255B7-152D-457E-9470-CD5C65392A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4FFB1980-5693-49DA-BA78-ECF1A0B44A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BB4B289-85E8-4CE9-9F81-077C0CE6E3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E1767612-64B2-4070-8BD0-0A2FB289D3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F43C854B-49A5-42BB-8EE5-C14FD431A2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84EC7A12-2480-4336-B733-C20ED8B696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35B0C679-A2E9-4D97-B245-59CE70EFEE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BAB995F8-66C2-4688-B547-51FA43A1ED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4D24BCB8-094D-4A57-AF64-76CC605BF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41F2535C-60F9-4260-92EC-9E04822E09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2AD16939-05B4-4FAA-80C5-B1BE0604D5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EF0BD33B-AD5D-43EF-944F-DCFC21FCF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87D41D13-05BF-4BFA-AB0E-8C443031B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8A8C4ACB-0F4E-49E5-AB53-5EAC19B592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4A029E70-5BDB-40D2-84E5-EA3578C1F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02636F6B-1876-41F3-8C63-4B7E65F6D2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CDA599EF-8916-47D8-970A-48822C3851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4EF02CC1-634D-4B12-AFDB-7C731CD8D9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28CB166C-4A26-4E5A-8472-43271094B6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E30D03F7-E7C0-4394-9BC0-12D0BB5682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290593BB-50C3-45A3-AF01-9A3B157A1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1857E151-A1D4-404C-BD5D-711CE6FABF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6A802AC9-5AF6-406E-8372-F87A30D07A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36C43137-5239-4A11-899B-E36EAF3A46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292A6C05-11CF-4C61-A071-A4D3C645D7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9A0D5D92-C55B-4D2E-99DB-C76A915BA4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19" name="Rectangle 218">
              <a:extLst>
                <a:ext uri="{FF2B5EF4-FFF2-40B4-BE49-F238E27FC236}">
                  <a16:creationId xmlns:a16="http://schemas.microsoft.com/office/drawing/2014/main" id="{6C987DBE-EFCC-4FD6-91F9-C0677D54E276}"/>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8057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layout</a:t>
            </a:r>
          </a:p>
        </p:txBody>
      </p:sp>
      <p:sp>
        <p:nvSpPr>
          <p:cNvPr id="4" name="Table Placeholder 3"/>
          <p:cNvSpPr>
            <a:spLocks noGrp="1"/>
          </p:cNvSpPr>
          <p:nvPr>
            <p:ph type="tbl" sz="quarter" idx="10"/>
          </p:nvPr>
        </p:nvSpPr>
        <p:spPr>
          <a:xfrm>
            <a:off x="576416" y="3230745"/>
            <a:ext cx="11034989"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8310190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55709" y="0"/>
            <a:ext cx="403629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Case study layout</a:t>
            </a:r>
          </a:p>
        </p:txBody>
      </p:sp>
      <p:sp>
        <p:nvSpPr>
          <p:cNvPr id="17" name="Online Image Placeholder 2">
            <a:extLst>
              <a:ext uri="{FF2B5EF4-FFF2-40B4-BE49-F238E27FC236}">
                <a16:creationId xmlns:a16="http://schemas.microsoft.com/office/drawing/2014/main" id="{8C7BB37E-173E-4A3E-95D3-FF8CDEB4E454}"/>
              </a:ext>
            </a:extLst>
          </p:cNvPr>
          <p:cNvSpPr>
            <a:spLocks noGrp="1"/>
          </p:cNvSpPr>
          <p:nvPr>
            <p:ph type="clipArt" sz="quarter" idx="11" hasCustomPrompt="1"/>
          </p:nvPr>
        </p:nvSpPr>
        <p:spPr>
          <a:xfrm>
            <a:off x="455994" y="153505"/>
            <a:ext cx="986067" cy="448276"/>
          </a:xfrm>
        </p:spPr>
        <p:txBody>
          <a:bodyPr tIns="0" rIns="0" bIns="0" anchor="ctr">
            <a:noAutofit/>
          </a:bodyPr>
          <a:lstStyle>
            <a:lvl1pPr algn="ctr">
              <a:defRPr sz="980">
                <a:latin typeface="+mj-lt"/>
              </a:defRPr>
            </a:lvl1pPr>
          </a:lstStyle>
          <a:p>
            <a:r>
              <a:rPr lang="en-US"/>
              <a:t>Drop logo here</a:t>
            </a:r>
          </a:p>
        </p:txBody>
      </p:sp>
      <p:sp>
        <p:nvSpPr>
          <p:cNvPr id="18" name="Table Placeholder 3">
            <a:extLst>
              <a:ext uri="{FF2B5EF4-FFF2-40B4-BE49-F238E27FC236}">
                <a16:creationId xmlns:a16="http://schemas.microsoft.com/office/drawing/2014/main" id="{041B10FE-5B4A-48EA-B9CA-9791FBB40079}"/>
              </a:ext>
            </a:extLst>
          </p:cNvPr>
          <p:cNvSpPr>
            <a:spLocks noGrp="1"/>
          </p:cNvSpPr>
          <p:nvPr>
            <p:ph type="tbl" sz="quarter" idx="12"/>
          </p:nvPr>
        </p:nvSpPr>
        <p:spPr>
          <a:xfrm>
            <a:off x="462161" y="3138161"/>
            <a:ext cx="6902471"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50231878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86725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ank You Gray">
    <p:bg>
      <p:bgPr>
        <a:solidFill>
          <a:srgbClr val="EBEB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63BB-EA30-4A75-BB69-E0F57CCEB9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11" name="Text Box 3">
            <a:extLst>
              <a:ext uri="{FF2B5EF4-FFF2-40B4-BE49-F238E27FC236}">
                <a16:creationId xmlns:a16="http://schemas.microsoft.com/office/drawing/2014/main" id="{F01AC198-499F-434D-BED6-6B6C1CF610D7}"/>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E0BC4B-ABC1-4073-B857-29D488B5C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17441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ank You Gray Wheels">
    <p:bg>
      <p:bgPr>
        <a:solidFill>
          <a:srgbClr val="EBEB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206" name="Text Box 3">
            <a:extLst>
              <a:ext uri="{FF2B5EF4-FFF2-40B4-BE49-F238E27FC236}">
                <a16:creationId xmlns:a16="http://schemas.microsoft.com/office/drawing/2014/main" id="{BB26FC76-EFB5-416A-99A6-F80653311968}"/>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088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78997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Picture 5">
            <a:extLst>
              <a:ext uri="{FF2B5EF4-FFF2-40B4-BE49-F238E27FC236}">
                <a16:creationId xmlns:a16="http://schemas.microsoft.com/office/drawing/2014/main" id="{909403FA-BEC7-45CB-99FD-DFFE2A5BA1A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24" name="Text Box 3">
            <a:extLst>
              <a:ext uri="{FF2B5EF4-FFF2-40B4-BE49-F238E27FC236}">
                <a16:creationId xmlns:a16="http://schemas.microsoft.com/office/drawing/2014/main" id="{31AA8F6C-D40E-4783-A655-93744144008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13" name="Picture 12">
            <a:extLst>
              <a:ext uri="{FF2B5EF4-FFF2-40B4-BE49-F238E27FC236}">
                <a16:creationId xmlns:a16="http://schemas.microsoft.com/office/drawing/2014/main" id="{9F2F58FB-DD35-4A03-8ED6-B76BA7D2D5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959102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Blue Wheels">
    <p:bg>
      <p:bgPr>
        <a:solidFill>
          <a:schemeClr val="tx2"/>
        </a:solidFill>
        <a:effectLst/>
      </p:bgPr>
    </p:bg>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E76D357A-ED2B-4E6F-A936-06C4E6988F41}"/>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251" name="Picture 250" descr="A close up of a logo&#10;&#10;Description generated with very high confidence">
              <a:extLst>
                <a:ext uri="{FF2B5EF4-FFF2-40B4-BE49-F238E27FC236}">
                  <a16:creationId xmlns:a16="http://schemas.microsoft.com/office/drawing/2014/main" id="{7B58CAB8-C333-4A95-A76E-F62473BB30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5B5F36A-2BB1-4745-83B3-DC4476ACE6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759271CB-9BC8-4138-9510-19CA32010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D85769B5-4EB7-4CA2-A873-6456D83FC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F3AD826A-0685-4FF0-8456-CA9131819D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4874E3B9-355E-46C4-8A3E-03CFB6E6D3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E8CA8BB-A9E0-4921-AD52-3774C40571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EAEB76E1-B66B-4532-850C-2716E3FBE1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F097332B-F5F4-40E7-B4E9-FF3A6FD004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EAC8B70E-5429-47FF-AB03-CDFF5CFFFA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4961B23D-EEF1-4DBA-85BB-4A7E2B172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F1C477BD-937C-4C7A-AB25-71630CD6B9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8F401FC0-C2FB-4035-AFB6-1C80DD500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08EC6636-B525-44A3-9B42-22597A831E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BBD5E362-23F0-403D-AF93-1EDDC64DC9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278F25FD-CC26-4A8C-980F-6EBF3BCE3D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03BF77E3-D62F-41C5-AC66-CD44188169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D5B611F3-9FBF-4EA2-A9DC-52EEB519B4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B1F1EB06-42D1-45F9-873D-EE09D3813C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177FF6D8-E6B8-4E94-AEDF-757B93EAEC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9224CCA-9B36-4148-AE45-6DA2EAF85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9D6F473E-D542-4E66-907C-CE9143BA98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A3E059F-52B9-4ECE-9420-049B8DD4F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91A88C69-614D-4E19-A69E-23B71F8474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53094714-5679-40C7-84FE-794D2EF545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E9F796A4-6F4D-4504-B589-4EBC5EEF61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A45E2ADD-394C-4B16-973F-FC9B433680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7020890F-A43E-484D-8EF4-A137FC3F9B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71D7E70A-FE0C-425F-A966-676779C47A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CBC8B155-0CB4-492C-A94F-84AA8010B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69622B23-92BE-4B41-B872-5259D54915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70D1C3-573C-4430-A37F-3E98C19A20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F9E8603F-6D6B-4817-B2F9-8EAF2FB85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57078B84-6784-45A5-9FCD-751C5572AA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0F062348-BBAC-41FC-B963-89B2527931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BEB762A2-ABE9-4B88-84B0-1D57BD78EB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51EE06F8-994C-4BBB-ADDF-8C619C2CB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914C967-4ED9-4D52-95B9-F087EE6E87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59BD7C97-E125-4CF9-B0C0-8F587E4941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892850F9-4BD5-4D08-A85B-EB99B50191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FF07E110-F73D-43E3-B76E-EDB48264D2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F4B2244F-DAF5-4B20-913C-55F8661E4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5D57DE3-1BB7-40DA-A1FB-89C20AC35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0367F4B5-51A4-40D1-A4CD-FCB3074304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617C7AD-A541-4876-BBC1-171980952E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60F07E12-8CD5-4F03-B511-92A4571566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CA4E9C8E-598D-4C29-BC54-EA081BA01D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6A1E91A5-1AD2-455A-89C3-FEA3D5C9EC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11A5264-A112-4C6F-A056-6C1A8B5E7F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7A489505-B1F8-40DB-B9AD-B116D6EA0D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05C29F71-D32F-4024-A9BB-9EBE555040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FAE4B9FD-01C6-46D0-AB8E-68356AE677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5965401F-067B-4DB7-A935-1A4689A53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EB8597FC-4217-4630-8A64-597937722B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D08BF2AD-7C62-454B-A95E-CEDF941C3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2ED1CE79-FB94-4D6E-BEF3-339F0E05D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7451106F-14DC-4BAC-A252-6B9BD4F2C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5B3A8BE4-3EC3-4C80-BFC7-4DAA1930AD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8FD7930E-D652-48D0-A3AF-8E3A2D483E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725052D4-C332-46ED-87F8-01C6A86954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14CE057D-F1ED-4FC4-8429-D25F2B52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D526730F-0E77-46F3-AF9D-953116C33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5FE7B54-F8F4-4318-9F27-CD0C0363BD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6596A3B0-F2B1-442D-9CBD-8A1464D3E6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CAB6BA48-C576-4AB2-9A24-1E8ACFEB4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E69AE6C5-404F-4483-80B5-4BB89071F6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07C9ABF3-364D-4B05-B1AC-45F19ABC66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3331BE55-433D-4064-9018-15CB3EB494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85FB42E2-C04C-406A-9C42-BFD1353D81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35C251DF-BDC0-4792-A5BF-A9784897F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000CCF98-9696-433E-A86A-A8042BF742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35A0494D-AA99-4BC0-9B5F-F8CC936B9A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911FF04D-FD9F-4385-B9F6-C8ED010D62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6D672FD3-912A-43A3-B18F-CB7BD8CB52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65F1E3E0-7F64-444D-9F82-B767F62F1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8972E115-29EF-4C3C-A9F6-C11553EDDD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F830D34A-499E-4BED-9515-9E618F5FF2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6F823028-3F9E-4579-80BE-7C2FD3AC1E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8A39DBCF-79B6-46F1-BA2D-BC734735BA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472DCCA0-3E75-4BD3-8E28-1B8BB3FE7F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E7022EC9-D5CA-4555-9A0C-1F7C6451AA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83B73B20-8529-436D-AB02-7A70B0FE73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AE6254E4-123A-4C8C-ADE3-76F8EA0219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C21A9368-B660-4193-9C4D-92AFA465F8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A77C2814-0167-46AC-9CA3-13C4D74299C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FDAEEB02-259A-40B5-9152-FABFA33CA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F085480D-9388-4C5E-A9D2-8CC6C3725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D1CCE08D-2529-4179-9EE9-73D237646E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F79F0092-BE86-4CC2-8BE5-C959CDF63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6B8EE440-167D-4DBC-8AAD-BA4FD7EFDF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4ACF0F31-33E5-42ED-93D1-C6A6711959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07BBB10-82FC-4B4F-A320-835F1E0BA0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49CC79E8-B8B6-4854-8800-057DEFEAE8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A8D817B9-3AFC-4B1E-96D0-FE2ACE8F7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EF2D7EC1-1DB3-417A-8565-76D5B63CD5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0FE1563B-91A6-4800-8F4B-9B984F990D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30E863C-672E-4A60-86CC-664530ED21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95EDC8CC-3D7B-4211-A53A-789D0BE216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57DC4CA2-6D36-44D3-AF95-FF12D0FBFF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B5DC63E4-B692-4A69-94F7-67167D9355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63235B05-28DA-4F49-B42A-803016E515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8146179F-D702-41FC-8DC8-9374E807E3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78C45658-CE45-472B-AEB8-AED5D4693AB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BB009BEC-3C01-4F05-9257-8ECBBE7A4B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E2E5AD3A-7DA9-42DB-A474-40F5E050B7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F45C37BE-064F-4228-B6D6-3678DA776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20158A8A-FF08-4C01-AF9A-485437E1FD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D1E550F4-3403-4C68-B4E0-8D77BA8974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79985198-3286-422B-A3B5-FA68CAD9BF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03EE597F-2555-40E7-A848-5A85E04A99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1BDC2150-3202-491B-9528-8670651AFC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1F97077A-9730-476C-9255-59DC73069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A8FF8D5D-FE35-4B94-9637-0B056BFA9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0DA57AE2-D8CF-476F-BA73-9132B9BA75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83F36AC1-593F-477D-BC10-3353CE3ED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5838F46A-E20E-4FD6-A942-FFCC165C5F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9A26E733-0447-4948-9D39-9ED5185987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56423882-8162-4C3B-ABA3-D879D0208C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43C62F25-8965-4C7E-B610-829E0411D8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8DF93A4F-30CB-4063-901B-4F64A112D4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47BE9336-E1B9-4C36-91B3-B4BBCF4D1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F1CB38BF-CE53-48DA-923B-6E8E93E8BB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433C20D6-C3AD-488E-9347-B1100EEE6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AF83E0EA-2B51-4D95-AFAE-04A4F6AF1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64561C54-97BB-4F1B-8525-1B07B909B2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D3EC4E4B-0887-4487-BB17-5DD60174C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5BA06FF6-F499-4A23-B9C3-75588F5D2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6F18440B-9515-4004-876C-BAA52ECB1F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76598887-A6D8-4756-9B3B-CC4739DD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0B67700A-EC0D-47D5-9CD9-9455E074C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4191FCC9-5843-42D0-A425-AFB868E7D6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45C9D8B6-C39E-4E4D-9FC6-60F6A95E9F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DA5BBE7-C404-4552-94C4-F3CF8B8883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D359EB29-47B5-474C-A00E-F5CE6C5DE0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5DC2291-76B5-4341-A657-7733617490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5717A92-2A36-4B7C-9BC2-EC589575A7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3AA27FAB-82BA-4BBC-B2FE-C0EA1F17D3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1C6866D2-671D-4D8E-95B5-32729A56F3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2988FCC8-2240-4545-AF9F-7FD2B2E45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1A16CC45-6AD5-4D81-A413-3D91E83CA7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08CB7411-58E7-4089-B83C-72DF4F678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CDABF165-E039-4507-9422-3BBD11F6A7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B8D91189-3C94-4241-8B6D-125F4A2339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3B72DC4-4361-4B28-8BD2-62F99D0756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5366B896-C0CE-451A-9CD9-BA4AEC40F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8C23A659-B1E7-4E53-B390-8D9565F542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07456863-49B1-4562-923C-2D053FA9D6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1458826A-76D4-4DC6-8972-659CA43154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39A55280-C45D-4262-B754-DF5BF00CF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B1998B11-4E01-42C7-8C52-23A35DD525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88146521-9A7E-4EC3-9698-29E23CC01B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18937F11-A2DD-428C-9E3D-98BE5B9E6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C6FD79D7-CF93-4D45-A708-88F24B3A7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980217B8-64FA-424D-9441-CE159932A6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6334E420-2F9F-464F-BE0C-2086D8B639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A345283F-1D22-435F-812D-A11CC806C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F6735713-3297-4705-A70F-22A37088EE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36730C94-B4BD-40A1-8D2C-C86A9B1909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D929E682-30D4-4B63-BE96-F0C65C1EF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1CCBCCC9-D151-41C3-81B1-3B61110993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AC5506B6-CA76-479C-959F-254EC4811A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0A0CF8D2-6C67-4308-BDDE-C7383C41A4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DC59C61F-461F-4000-A881-FEF5092F18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FCEA40B1-51E6-489D-A730-82FD5354A5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4693FC16-C6F3-4EE6-BB32-B5B9B7D452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9AA35223-91B7-4AE1-A10D-1276A99CE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75F2F6C7-F35B-47D4-B3F0-03A7EF87D0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418" name="Picture 417" descr="A close up of a logo&#10;&#10;Description generated with very high confidence">
              <a:extLst>
                <a:ext uri="{FF2B5EF4-FFF2-40B4-BE49-F238E27FC236}">
                  <a16:creationId xmlns:a16="http://schemas.microsoft.com/office/drawing/2014/main" id="{D9511ADF-36AC-41AA-8AF3-FF6C41EBD3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419" name="Picture 418" descr="A close up of a logo&#10;&#10;Description generated with very high confidence">
              <a:extLst>
                <a:ext uri="{FF2B5EF4-FFF2-40B4-BE49-F238E27FC236}">
                  <a16:creationId xmlns:a16="http://schemas.microsoft.com/office/drawing/2014/main" id="{25FF9CCE-6722-48F6-8C6F-D9B0D6B745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420" name="Picture 419" descr="A close up of a logo&#10;&#10;Description generated with very high confidence">
              <a:extLst>
                <a:ext uri="{FF2B5EF4-FFF2-40B4-BE49-F238E27FC236}">
                  <a16:creationId xmlns:a16="http://schemas.microsoft.com/office/drawing/2014/main" id="{375BB6FF-2168-43BE-9925-D95B6A6748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421" name="Picture 420" descr="A close up of a logo&#10;&#10;Description generated with very high confidence">
              <a:extLst>
                <a:ext uri="{FF2B5EF4-FFF2-40B4-BE49-F238E27FC236}">
                  <a16:creationId xmlns:a16="http://schemas.microsoft.com/office/drawing/2014/main" id="{7D704D22-9616-41DC-AA02-95EEF226D1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422" name="Picture 421" descr="A close up of a logo&#10;&#10;Description generated with very high confidence">
              <a:extLst>
                <a:ext uri="{FF2B5EF4-FFF2-40B4-BE49-F238E27FC236}">
                  <a16:creationId xmlns:a16="http://schemas.microsoft.com/office/drawing/2014/main" id="{E82FFB4C-EFF5-44D0-A0D1-F8DB48861C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423" name="Picture 422" descr="A close up of a logo&#10;&#10;Description generated with very high confidence">
              <a:extLst>
                <a:ext uri="{FF2B5EF4-FFF2-40B4-BE49-F238E27FC236}">
                  <a16:creationId xmlns:a16="http://schemas.microsoft.com/office/drawing/2014/main" id="{5C450CC8-C399-41A5-A309-49C3ECA469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424" name="Picture 423" descr="A close up of a logo&#10;&#10;Description generated with very high confidence">
              <a:extLst>
                <a:ext uri="{FF2B5EF4-FFF2-40B4-BE49-F238E27FC236}">
                  <a16:creationId xmlns:a16="http://schemas.microsoft.com/office/drawing/2014/main" id="{01599F35-929B-40F3-BBA4-A543DB7563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425" name="Picture 424" descr="A close up of a logo&#10;&#10;Description generated with very high confidence">
              <a:extLst>
                <a:ext uri="{FF2B5EF4-FFF2-40B4-BE49-F238E27FC236}">
                  <a16:creationId xmlns:a16="http://schemas.microsoft.com/office/drawing/2014/main" id="{F15B28F1-9DF6-47EC-932B-A7F9B1F126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426" name="Picture 425" descr="A close up of a logo&#10;&#10;Description generated with very high confidence">
              <a:extLst>
                <a:ext uri="{FF2B5EF4-FFF2-40B4-BE49-F238E27FC236}">
                  <a16:creationId xmlns:a16="http://schemas.microsoft.com/office/drawing/2014/main" id="{736F88AB-FDA4-4A10-BF77-66A97F7A88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427" name="Picture 426" descr="A close up of a logo&#10;&#10;Description generated with very high confidence">
              <a:extLst>
                <a:ext uri="{FF2B5EF4-FFF2-40B4-BE49-F238E27FC236}">
                  <a16:creationId xmlns:a16="http://schemas.microsoft.com/office/drawing/2014/main" id="{7DE5D614-79DB-4AD2-9479-EF94E474D2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428" name="Picture 427" descr="A close up of a logo&#10;&#10;Description generated with very high confidence">
              <a:extLst>
                <a:ext uri="{FF2B5EF4-FFF2-40B4-BE49-F238E27FC236}">
                  <a16:creationId xmlns:a16="http://schemas.microsoft.com/office/drawing/2014/main" id="{C6FEB241-B7C6-4A88-B384-20AE0E181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429" name="Picture 428" descr="A close up of a logo&#10;&#10;Description generated with very high confidence">
              <a:extLst>
                <a:ext uri="{FF2B5EF4-FFF2-40B4-BE49-F238E27FC236}">
                  <a16:creationId xmlns:a16="http://schemas.microsoft.com/office/drawing/2014/main" id="{47E1E483-BFCA-4877-9447-AF5CFA2E7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430" name="Picture 429" descr="A close up of a logo&#10;&#10;Description generated with very high confidence">
              <a:extLst>
                <a:ext uri="{FF2B5EF4-FFF2-40B4-BE49-F238E27FC236}">
                  <a16:creationId xmlns:a16="http://schemas.microsoft.com/office/drawing/2014/main" id="{4FBDAA62-7272-4601-B145-A818419290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431" name="Picture 430" descr="A close up of a logo&#10;&#10;Description generated with very high confidence">
              <a:extLst>
                <a:ext uri="{FF2B5EF4-FFF2-40B4-BE49-F238E27FC236}">
                  <a16:creationId xmlns:a16="http://schemas.microsoft.com/office/drawing/2014/main" id="{39073DB3-67C7-40C9-AEEB-8850014203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432" name="Picture 431" descr="A close up of a logo&#10;&#10;Description generated with very high confidence">
              <a:extLst>
                <a:ext uri="{FF2B5EF4-FFF2-40B4-BE49-F238E27FC236}">
                  <a16:creationId xmlns:a16="http://schemas.microsoft.com/office/drawing/2014/main" id="{2684D29F-3292-46B2-A2A0-19CC0DC923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433" name="Picture 432" descr="A close up of a logo&#10;&#10;Description generated with very high confidence">
              <a:extLst>
                <a:ext uri="{FF2B5EF4-FFF2-40B4-BE49-F238E27FC236}">
                  <a16:creationId xmlns:a16="http://schemas.microsoft.com/office/drawing/2014/main" id="{29DD81F2-B15D-4B01-B093-0AD4FBA26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434" name="Picture 433" descr="A close up of a logo&#10;&#10;Description generated with very high confidence">
              <a:extLst>
                <a:ext uri="{FF2B5EF4-FFF2-40B4-BE49-F238E27FC236}">
                  <a16:creationId xmlns:a16="http://schemas.microsoft.com/office/drawing/2014/main" id="{2BBA6B43-DA08-43DF-9C87-BFF672469F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435" name="Picture 434" descr="A close up of a logo&#10;&#10;Description generated with very high confidence">
              <a:extLst>
                <a:ext uri="{FF2B5EF4-FFF2-40B4-BE49-F238E27FC236}">
                  <a16:creationId xmlns:a16="http://schemas.microsoft.com/office/drawing/2014/main" id="{42FB0169-5CD9-4B7E-919A-A8FAA3BF0E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436" name="Picture 435" descr="A close up of a logo&#10;&#10;Description generated with very high confidence">
              <a:extLst>
                <a:ext uri="{FF2B5EF4-FFF2-40B4-BE49-F238E27FC236}">
                  <a16:creationId xmlns:a16="http://schemas.microsoft.com/office/drawing/2014/main" id="{917CE0FC-6327-4AA3-ACB6-CF8DFCAA84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437" name="Picture 436" descr="A close up of a logo&#10;&#10;Description generated with very high confidence">
              <a:extLst>
                <a:ext uri="{FF2B5EF4-FFF2-40B4-BE49-F238E27FC236}">
                  <a16:creationId xmlns:a16="http://schemas.microsoft.com/office/drawing/2014/main" id="{3CC9D0E1-3419-428B-8E67-353E6AF436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438" name="Picture 437" descr="A close up of a logo&#10;&#10;Description generated with very high confidence">
              <a:extLst>
                <a:ext uri="{FF2B5EF4-FFF2-40B4-BE49-F238E27FC236}">
                  <a16:creationId xmlns:a16="http://schemas.microsoft.com/office/drawing/2014/main" id="{33B71944-5514-4958-B93A-0B118B9AD3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439" name="Picture 438" descr="A close up of a logo&#10;&#10;Description generated with very high confidence">
              <a:extLst>
                <a:ext uri="{FF2B5EF4-FFF2-40B4-BE49-F238E27FC236}">
                  <a16:creationId xmlns:a16="http://schemas.microsoft.com/office/drawing/2014/main" id="{D1623ADC-22E1-4D84-91EC-BE9C7BF8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440" name="Picture 439" descr="A close up of a logo&#10;&#10;Description generated with very high confidence">
              <a:extLst>
                <a:ext uri="{FF2B5EF4-FFF2-40B4-BE49-F238E27FC236}">
                  <a16:creationId xmlns:a16="http://schemas.microsoft.com/office/drawing/2014/main" id="{B413886D-0EC9-4EC7-B5B1-E7CFFDA44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441" name="Picture 440" descr="A close up of a logo&#10;&#10;Description generated with very high confidence">
              <a:extLst>
                <a:ext uri="{FF2B5EF4-FFF2-40B4-BE49-F238E27FC236}">
                  <a16:creationId xmlns:a16="http://schemas.microsoft.com/office/drawing/2014/main" id="{B7E1C1E3-D0C0-4176-93F8-3C81BB3366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442" name="Picture 441" descr="A close up of a logo&#10;&#10;Description generated with very high confidence">
              <a:extLst>
                <a:ext uri="{FF2B5EF4-FFF2-40B4-BE49-F238E27FC236}">
                  <a16:creationId xmlns:a16="http://schemas.microsoft.com/office/drawing/2014/main" id="{61C72286-5C64-43C0-9EE3-F548BBC69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443" name="Picture 442" descr="A close up of a logo&#10;&#10;Description generated with very high confidence">
              <a:extLst>
                <a:ext uri="{FF2B5EF4-FFF2-40B4-BE49-F238E27FC236}">
                  <a16:creationId xmlns:a16="http://schemas.microsoft.com/office/drawing/2014/main" id="{C418D9CE-1932-4D57-AA53-CE71C851B3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444" name="Picture 443" descr="A close up of a logo&#10;&#10;Description generated with very high confidence">
              <a:extLst>
                <a:ext uri="{FF2B5EF4-FFF2-40B4-BE49-F238E27FC236}">
                  <a16:creationId xmlns:a16="http://schemas.microsoft.com/office/drawing/2014/main" id="{58C2877F-ED68-4747-BB23-E7827A3228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445" name="Picture 444" descr="A close up of a logo&#10;&#10;Description generated with very high confidence">
              <a:extLst>
                <a:ext uri="{FF2B5EF4-FFF2-40B4-BE49-F238E27FC236}">
                  <a16:creationId xmlns:a16="http://schemas.microsoft.com/office/drawing/2014/main" id="{ECE0ED51-BABD-46D1-9FD6-692EC34B31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
        <p:nvSpPr>
          <p:cNvPr id="249" name="Rectangle 248">
            <a:extLst>
              <a:ext uri="{FF2B5EF4-FFF2-40B4-BE49-F238E27FC236}">
                <a16:creationId xmlns:a16="http://schemas.microsoft.com/office/drawing/2014/main" id="{E543FD11-D5F3-4B89-B3BE-891E43A9A5CC}"/>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chemeClr val="tx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446" name="Text Box 3">
            <a:extLst>
              <a:ext uri="{FF2B5EF4-FFF2-40B4-BE49-F238E27FC236}">
                <a16:creationId xmlns:a16="http://schemas.microsoft.com/office/drawing/2014/main" id="{1CF7302B-E8AB-489A-A52D-4804E1AE6113}"/>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spTree>
    <p:extLst>
      <p:ext uri="{BB962C8B-B14F-4D97-AF65-F5344CB8AC3E}">
        <p14:creationId xmlns:p14="http://schemas.microsoft.com/office/powerpoint/2010/main" val="89128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45167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6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0EDEDF8C-8F55-4058-AB77-719C1EA7377D}"/>
              </a:ext>
            </a:extLst>
          </p:cNvPr>
          <p:cNvSpPr>
            <a:spLocks noGrp="1"/>
          </p:cNvSpPr>
          <p:nvPr>
            <p:ph type="dt" sz="half" idx="10"/>
          </p:nvPr>
        </p:nvSpPr>
        <p:spPr/>
        <p:txBody>
          <a:bodyPr/>
          <a:lstStyle/>
          <a:p>
            <a:fld id="{268E0CB1-011C-4C97-972E-11ECAB49CA0D}" type="datetimeFigureOut">
              <a:rPr lang="en-US" smtClean="0"/>
              <a:t>5/12/2021</a:t>
            </a:fld>
            <a:endParaRPr lang="en-US" dirty="0"/>
          </a:p>
        </p:txBody>
      </p:sp>
      <p:sp>
        <p:nvSpPr>
          <p:cNvPr id="9" name="Footer Placeholder 8">
            <a:extLst>
              <a:ext uri="{FF2B5EF4-FFF2-40B4-BE49-F238E27FC236}">
                <a16:creationId xmlns:a16="http://schemas.microsoft.com/office/drawing/2014/main" id="{5BFABD24-6497-48CE-B44C-7FD53A78BE9E}"/>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538FC9A-D59E-444A-9308-4078CE43209A}"/>
              </a:ext>
            </a:extLst>
          </p:cNvPr>
          <p:cNvSpPr>
            <a:spLocks noGrp="1"/>
          </p:cNvSpPr>
          <p:nvPr>
            <p:ph type="sldNum" sz="quarter" idx="12"/>
          </p:nvPr>
        </p:nvSpPr>
        <p:spPr/>
        <p:txBody>
          <a:bodyPr/>
          <a:lstStyle/>
          <a:p>
            <a:fld id="{38071BC7-D3AC-432A-B8F2-48495320C60E}" type="slidenum">
              <a:rPr lang="en-US" smtClean="0"/>
              <a:t>‹nr.›</a:t>
            </a:fld>
            <a:endParaRPr lang="en-US" dirty="0"/>
          </a:p>
        </p:txBody>
      </p:sp>
    </p:spTree>
    <p:extLst>
      <p:ext uri="{BB962C8B-B14F-4D97-AF65-F5344CB8AC3E}">
        <p14:creationId xmlns:p14="http://schemas.microsoft.com/office/powerpoint/2010/main" val="129895113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4FC1-29F7-4F9E-B4C2-D966D3E1219C}"/>
              </a:ext>
            </a:extLst>
          </p:cNvPr>
          <p:cNvSpPr>
            <a:spLocks noGrp="1"/>
          </p:cNvSpPr>
          <p:nvPr>
            <p:ph type="title"/>
          </p:nvPr>
        </p:nvSpPr>
        <p:spPr/>
        <p:txBody>
          <a:bodyPr/>
          <a:lstStyle/>
          <a:p>
            <a:r>
              <a:rPr lang="nl-NL"/>
              <a:t>Klik om stijl te bewerken</a:t>
            </a:r>
            <a:endParaRPr lang="en-NL" dirty="0"/>
          </a:p>
        </p:txBody>
      </p:sp>
      <p:sp>
        <p:nvSpPr>
          <p:cNvPr id="5" name="Date Placeholder 4">
            <a:extLst>
              <a:ext uri="{FF2B5EF4-FFF2-40B4-BE49-F238E27FC236}">
                <a16:creationId xmlns:a16="http://schemas.microsoft.com/office/drawing/2014/main" id="{7AA8C61F-0861-4EA2-830E-CE6747F913B1}"/>
              </a:ext>
            </a:extLst>
          </p:cNvPr>
          <p:cNvSpPr>
            <a:spLocks noGrp="1"/>
          </p:cNvSpPr>
          <p:nvPr>
            <p:ph type="dt" sz="half" idx="10"/>
          </p:nvPr>
        </p:nvSpPr>
        <p:spPr/>
        <p:txBody>
          <a:bodyPr/>
          <a:lstStyle/>
          <a:p>
            <a:fld id="{268E0CB1-011C-4C97-972E-11ECAB49CA0D}" type="datetimeFigureOut">
              <a:rPr lang="en-US" smtClean="0"/>
              <a:t>5/12/2021</a:t>
            </a:fld>
            <a:endParaRPr lang="en-US"/>
          </a:p>
        </p:txBody>
      </p:sp>
      <p:sp>
        <p:nvSpPr>
          <p:cNvPr id="6" name="Footer Placeholder 5">
            <a:extLst>
              <a:ext uri="{FF2B5EF4-FFF2-40B4-BE49-F238E27FC236}">
                <a16:creationId xmlns:a16="http://schemas.microsoft.com/office/drawing/2014/main" id="{ECE223B2-916A-4B59-9450-5E87103714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E57105-BB44-4416-895B-53CD6922F668}"/>
              </a:ext>
            </a:extLst>
          </p:cNvPr>
          <p:cNvSpPr>
            <a:spLocks noGrp="1"/>
          </p:cNvSpPr>
          <p:nvPr>
            <p:ph type="sldNum" sz="quarter" idx="12"/>
          </p:nvPr>
        </p:nvSpPr>
        <p:spPr/>
        <p:txBody>
          <a:bodyPr/>
          <a:lstStyle/>
          <a:p>
            <a:fld id="{38071BC7-D3AC-432A-B8F2-48495320C60E}" type="slidenum">
              <a:rPr lang="en-US" smtClean="0"/>
              <a:t>‹nr.›</a:t>
            </a:fld>
            <a:endParaRPr lang="en-US" dirty="0"/>
          </a:p>
        </p:txBody>
      </p:sp>
    </p:spTree>
    <p:extLst>
      <p:ext uri="{BB962C8B-B14F-4D97-AF65-F5344CB8AC3E}">
        <p14:creationId xmlns:p14="http://schemas.microsoft.com/office/powerpoint/2010/main" val="213861577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87E-B62D-4E51-BF89-62B5EAF85014}"/>
              </a:ext>
            </a:extLst>
          </p:cNvPr>
          <p:cNvSpPr>
            <a:spLocks noGrp="1"/>
          </p:cNvSpPr>
          <p:nvPr>
            <p:ph type="title"/>
          </p:nvPr>
        </p:nvSpPr>
        <p:spPr/>
        <p:txBody>
          <a:bodyPr/>
          <a:lstStyle/>
          <a:p>
            <a:r>
              <a:rPr lang="nl-NL"/>
              <a:t>Klik om stijl te bewerken</a:t>
            </a:r>
            <a:endParaRPr lang="en-NL" dirty="0"/>
          </a:p>
        </p:txBody>
      </p:sp>
      <p:sp>
        <p:nvSpPr>
          <p:cNvPr id="3" name="Content Placeholder 2">
            <a:extLst>
              <a:ext uri="{FF2B5EF4-FFF2-40B4-BE49-F238E27FC236}">
                <a16:creationId xmlns:a16="http://schemas.microsoft.com/office/drawing/2014/main" id="{11D98957-BF54-4135-AFC0-DD11CB9140ED}"/>
              </a:ext>
            </a:extLst>
          </p:cNvPr>
          <p:cNvSpPr>
            <a:spLocks noGrp="1"/>
          </p:cNvSpPr>
          <p:nvPr>
            <p:ph idx="1" hasCustomPrompt="1"/>
          </p:nvPr>
        </p:nvSpPr>
        <p:spPr>
          <a:xfrm>
            <a:off x="1142999" y="1793196"/>
            <a:ext cx="10515600" cy="435133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6" name="Date Placeholder 5">
            <a:extLst>
              <a:ext uri="{FF2B5EF4-FFF2-40B4-BE49-F238E27FC236}">
                <a16:creationId xmlns:a16="http://schemas.microsoft.com/office/drawing/2014/main" id="{B21C2390-BACD-426D-BF8A-88C1C6C62939}"/>
              </a:ext>
            </a:extLst>
          </p:cNvPr>
          <p:cNvSpPr>
            <a:spLocks noGrp="1"/>
          </p:cNvSpPr>
          <p:nvPr>
            <p:ph type="dt" sz="half" idx="10"/>
          </p:nvPr>
        </p:nvSpPr>
        <p:spPr/>
        <p:txBody>
          <a:bodyPr/>
          <a:lstStyle/>
          <a:p>
            <a:fld id="{268E0CB1-011C-4C97-972E-11ECAB49CA0D}" type="datetimeFigureOut">
              <a:rPr lang="en-US" smtClean="0"/>
              <a:t>5/12/2021</a:t>
            </a:fld>
            <a:endParaRPr lang="en-US"/>
          </a:p>
        </p:txBody>
      </p:sp>
      <p:sp>
        <p:nvSpPr>
          <p:cNvPr id="7" name="Footer Placeholder 6">
            <a:extLst>
              <a:ext uri="{FF2B5EF4-FFF2-40B4-BE49-F238E27FC236}">
                <a16:creationId xmlns:a16="http://schemas.microsoft.com/office/drawing/2014/main" id="{4A490828-39FB-4437-92E4-DAFC6DB67F7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350FA12-830C-4BBC-B8DD-447CDEDE2B23}"/>
              </a:ext>
            </a:extLst>
          </p:cNvPr>
          <p:cNvSpPr>
            <a:spLocks noGrp="1"/>
          </p:cNvSpPr>
          <p:nvPr>
            <p:ph type="sldNum" sz="quarter" idx="12"/>
          </p:nvPr>
        </p:nvSpPr>
        <p:spPr/>
        <p:txBody>
          <a:bodyPr/>
          <a:lstStyle/>
          <a:p>
            <a:fld id="{38071BC7-D3AC-432A-B8F2-48495320C60E}" type="slidenum">
              <a:rPr lang="en-US" smtClean="0"/>
              <a:t>‹nr.›</a:t>
            </a:fld>
            <a:endParaRPr lang="en-US" dirty="0"/>
          </a:p>
        </p:txBody>
      </p:sp>
    </p:spTree>
    <p:extLst>
      <p:ext uri="{BB962C8B-B14F-4D97-AF65-F5344CB8AC3E}">
        <p14:creationId xmlns:p14="http://schemas.microsoft.com/office/powerpoint/2010/main" val="197644043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8C21-93D7-46F0-BD57-B32E96A6F356}"/>
              </a:ext>
            </a:extLst>
          </p:cNvPr>
          <p:cNvSpPr>
            <a:spLocks noGrp="1"/>
          </p:cNvSpPr>
          <p:nvPr>
            <p:ph type="title"/>
          </p:nvPr>
        </p:nvSpPr>
        <p:spPr/>
        <p:txBody>
          <a:bodyPr/>
          <a:lstStyle/>
          <a:p>
            <a:r>
              <a:rPr lang="nl-NL"/>
              <a:t>Klik om stijl te bewerken</a:t>
            </a:r>
            <a:endParaRPr lang="en-NL"/>
          </a:p>
        </p:txBody>
      </p:sp>
      <p:sp>
        <p:nvSpPr>
          <p:cNvPr id="3" name="Content Placeholder 2">
            <a:extLst>
              <a:ext uri="{FF2B5EF4-FFF2-40B4-BE49-F238E27FC236}">
                <a16:creationId xmlns:a16="http://schemas.microsoft.com/office/drawing/2014/main" id="{ADEF0C6E-72EF-4308-9781-695ACE0C7D4F}"/>
              </a:ext>
            </a:extLst>
          </p:cNvPr>
          <p:cNvSpPr>
            <a:spLocks noGrp="1"/>
          </p:cNvSpPr>
          <p:nvPr>
            <p:ph sz="half" idx="1" hasCustomPrompt="1"/>
          </p:nvPr>
        </p:nvSpPr>
        <p:spPr>
          <a:xfrm>
            <a:off x="1143001" y="1792375"/>
            <a:ext cx="5158045" cy="435133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Content Placeholder 3">
            <a:extLst>
              <a:ext uri="{FF2B5EF4-FFF2-40B4-BE49-F238E27FC236}">
                <a16:creationId xmlns:a16="http://schemas.microsoft.com/office/drawing/2014/main" id="{0BBF6D9C-CF0D-489E-B3EA-A711AA73EF4F}"/>
              </a:ext>
            </a:extLst>
          </p:cNvPr>
          <p:cNvSpPr>
            <a:spLocks noGrp="1"/>
          </p:cNvSpPr>
          <p:nvPr>
            <p:ph sz="half" idx="2" hasCustomPrompt="1"/>
          </p:nvPr>
        </p:nvSpPr>
        <p:spPr>
          <a:xfrm>
            <a:off x="6500555" y="1788826"/>
            <a:ext cx="5158045" cy="435133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7" name="Date Placeholder 6">
            <a:extLst>
              <a:ext uri="{FF2B5EF4-FFF2-40B4-BE49-F238E27FC236}">
                <a16:creationId xmlns:a16="http://schemas.microsoft.com/office/drawing/2014/main" id="{97F08E1B-92D2-4474-A7E4-C5F4ED3581F2}"/>
              </a:ext>
            </a:extLst>
          </p:cNvPr>
          <p:cNvSpPr>
            <a:spLocks noGrp="1"/>
          </p:cNvSpPr>
          <p:nvPr>
            <p:ph type="dt" sz="half" idx="10"/>
          </p:nvPr>
        </p:nvSpPr>
        <p:spPr/>
        <p:txBody>
          <a:bodyPr/>
          <a:lstStyle/>
          <a:p>
            <a:fld id="{268E0CB1-011C-4C97-972E-11ECAB49CA0D}" type="datetimeFigureOut">
              <a:rPr lang="en-US" smtClean="0"/>
              <a:t>5/12/2021</a:t>
            </a:fld>
            <a:endParaRPr lang="en-US"/>
          </a:p>
        </p:txBody>
      </p:sp>
      <p:sp>
        <p:nvSpPr>
          <p:cNvPr id="8" name="Footer Placeholder 7">
            <a:extLst>
              <a:ext uri="{FF2B5EF4-FFF2-40B4-BE49-F238E27FC236}">
                <a16:creationId xmlns:a16="http://schemas.microsoft.com/office/drawing/2014/main" id="{85231913-A784-486D-B3D2-C5E8BCFD91D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8EF9FE2-5A1D-4E3A-BE87-B84617F906C2}"/>
              </a:ext>
            </a:extLst>
          </p:cNvPr>
          <p:cNvSpPr>
            <a:spLocks noGrp="1"/>
          </p:cNvSpPr>
          <p:nvPr>
            <p:ph type="sldNum" sz="quarter" idx="12"/>
          </p:nvPr>
        </p:nvSpPr>
        <p:spPr/>
        <p:txBody>
          <a:bodyPr/>
          <a:lstStyle/>
          <a:p>
            <a:fld id="{38071BC7-D3AC-432A-B8F2-48495320C60E}" type="slidenum">
              <a:rPr lang="en-US" smtClean="0"/>
              <a:t>‹nr.›</a:t>
            </a:fld>
            <a:endParaRPr lang="en-US" dirty="0"/>
          </a:p>
        </p:txBody>
      </p:sp>
    </p:spTree>
    <p:extLst>
      <p:ext uri="{BB962C8B-B14F-4D97-AF65-F5344CB8AC3E}">
        <p14:creationId xmlns:p14="http://schemas.microsoft.com/office/powerpoint/2010/main" val="41741712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Content with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8C21-93D7-46F0-BD57-B32E96A6F356}"/>
              </a:ext>
            </a:extLst>
          </p:cNvPr>
          <p:cNvSpPr>
            <a:spLocks noGrp="1"/>
          </p:cNvSpPr>
          <p:nvPr>
            <p:ph type="title"/>
          </p:nvPr>
        </p:nvSpPr>
        <p:spPr/>
        <p:txBody>
          <a:bodyPr/>
          <a:lstStyle/>
          <a:p>
            <a:r>
              <a:rPr lang="nl-NL"/>
              <a:t>Klik om stijl te bewerken</a:t>
            </a:r>
            <a:endParaRPr lang="en-NL"/>
          </a:p>
        </p:txBody>
      </p:sp>
      <p:sp>
        <p:nvSpPr>
          <p:cNvPr id="3" name="Content Placeholder 2">
            <a:extLst>
              <a:ext uri="{FF2B5EF4-FFF2-40B4-BE49-F238E27FC236}">
                <a16:creationId xmlns:a16="http://schemas.microsoft.com/office/drawing/2014/main" id="{ADEF0C6E-72EF-4308-9781-695ACE0C7D4F}"/>
              </a:ext>
            </a:extLst>
          </p:cNvPr>
          <p:cNvSpPr>
            <a:spLocks noGrp="1"/>
          </p:cNvSpPr>
          <p:nvPr>
            <p:ph sz="half" idx="1" hasCustomPrompt="1"/>
          </p:nvPr>
        </p:nvSpPr>
        <p:spPr>
          <a:xfrm>
            <a:off x="1143001" y="2884516"/>
            <a:ext cx="5158045" cy="3259197"/>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Content Placeholder 3">
            <a:extLst>
              <a:ext uri="{FF2B5EF4-FFF2-40B4-BE49-F238E27FC236}">
                <a16:creationId xmlns:a16="http://schemas.microsoft.com/office/drawing/2014/main" id="{0BBF6D9C-CF0D-489E-B3EA-A711AA73EF4F}"/>
              </a:ext>
            </a:extLst>
          </p:cNvPr>
          <p:cNvSpPr>
            <a:spLocks noGrp="1"/>
          </p:cNvSpPr>
          <p:nvPr>
            <p:ph sz="half" idx="2" hasCustomPrompt="1"/>
          </p:nvPr>
        </p:nvSpPr>
        <p:spPr>
          <a:xfrm>
            <a:off x="6500555" y="2880967"/>
            <a:ext cx="5158045" cy="3259197"/>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6" name="Text Placeholder 5">
            <a:extLst>
              <a:ext uri="{FF2B5EF4-FFF2-40B4-BE49-F238E27FC236}">
                <a16:creationId xmlns:a16="http://schemas.microsoft.com/office/drawing/2014/main" id="{B6A43338-EB87-4D03-B1B4-5BF95A66A31F}"/>
              </a:ext>
            </a:extLst>
          </p:cNvPr>
          <p:cNvSpPr>
            <a:spLocks noGrp="1"/>
          </p:cNvSpPr>
          <p:nvPr>
            <p:ph type="body" sz="quarter" idx="10" hasCustomPrompt="1"/>
          </p:nvPr>
        </p:nvSpPr>
        <p:spPr>
          <a:xfrm>
            <a:off x="1143000" y="1849438"/>
            <a:ext cx="5157788" cy="927100"/>
          </a:xfrm>
        </p:spPr>
        <p:txBody>
          <a:bodyPr anchor="b"/>
          <a:lstStyle>
            <a:lvl1pPr marL="0" indent="0">
              <a:buNone/>
              <a:defRPr b="1"/>
            </a:lvl1pPr>
          </a:lstStyle>
          <a:p>
            <a:pPr lvl="0"/>
            <a:r>
              <a:rPr lang="en-US" dirty="0"/>
              <a:t>Click to edit header</a:t>
            </a:r>
          </a:p>
        </p:txBody>
      </p:sp>
      <p:sp>
        <p:nvSpPr>
          <p:cNvPr id="7" name="Text Placeholder 5">
            <a:extLst>
              <a:ext uri="{FF2B5EF4-FFF2-40B4-BE49-F238E27FC236}">
                <a16:creationId xmlns:a16="http://schemas.microsoft.com/office/drawing/2014/main" id="{AF3D6C80-AACC-4422-A8A6-F1D2A4388AC4}"/>
              </a:ext>
            </a:extLst>
          </p:cNvPr>
          <p:cNvSpPr>
            <a:spLocks noGrp="1"/>
          </p:cNvSpPr>
          <p:nvPr>
            <p:ph type="body" sz="quarter" idx="11" hasCustomPrompt="1"/>
          </p:nvPr>
        </p:nvSpPr>
        <p:spPr>
          <a:xfrm>
            <a:off x="6500555" y="1843752"/>
            <a:ext cx="5157788" cy="927100"/>
          </a:xfrm>
        </p:spPr>
        <p:txBody>
          <a:bodyPr anchor="b"/>
          <a:lstStyle>
            <a:lvl1pPr marL="0" indent="0">
              <a:buNone/>
              <a:defRPr b="1"/>
            </a:lvl1pPr>
          </a:lstStyle>
          <a:p>
            <a:pPr lvl="0"/>
            <a:r>
              <a:rPr lang="en-US" dirty="0"/>
              <a:t>Click to edit header</a:t>
            </a:r>
          </a:p>
        </p:txBody>
      </p:sp>
      <p:sp>
        <p:nvSpPr>
          <p:cNvPr id="9" name="Date Placeholder 8">
            <a:extLst>
              <a:ext uri="{FF2B5EF4-FFF2-40B4-BE49-F238E27FC236}">
                <a16:creationId xmlns:a16="http://schemas.microsoft.com/office/drawing/2014/main" id="{B1536893-1603-4906-8FE4-16E3830E3804}"/>
              </a:ext>
            </a:extLst>
          </p:cNvPr>
          <p:cNvSpPr>
            <a:spLocks noGrp="1"/>
          </p:cNvSpPr>
          <p:nvPr>
            <p:ph type="dt" sz="half" idx="12"/>
          </p:nvPr>
        </p:nvSpPr>
        <p:spPr/>
        <p:txBody>
          <a:bodyPr/>
          <a:lstStyle/>
          <a:p>
            <a:fld id="{268E0CB1-011C-4C97-972E-11ECAB49CA0D}" type="datetimeFigureOut">
              <a:rPr lang="en-US" smtClean="0"/>
              <a:t>5/12/2021</a:t>
            </a:fld>
            <a:endParaRPr lang="en-US"/>
          </a:p>
        </p:txBody>
      </p:sp>
      <p:sp>
        <p:nvSpPr>
          <p:cNvPr id="10" name="Footer Placeholder 9">
            <a:extLst>
              <a:ext uri="{FF2B5EF4-FFF2-40B4-BE49-F238E27FC236}">
                <a16:creationId xmlns:a16="http://schemas.microsoft.com/office/drawing/2014/main" id="{26FCA05B-2E3E-448C-88A3-9B76B911089E}"/>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69FDED5A-F137-48D6-B92E-AE9CD48E49B2}"/>
              </a:ext>
            </a:extLst>
          </p:cNvPr>
          <p:cNvSpPr>
            <a:spLocks noGrp="1"/>
          </p:cNvSpPr>
          <p:nvPr>
            <p:ph type="sldNum" sz="quarter" idx="14"/>
          </p:nvPr>
        </p:nvSpPr>
        <p:spPr/>
        <p:txBody>
          <a:bodyPr/>
          <a:lstStyle/>
          <a:p>
            <a:fld id="{38071BC7-D3AC-432A-B8F2-48495320C60E}" type="slidenum">
              <a:rPr lang="en-US" smtClean="0"/>
              <a:t>‹nr.›</a:t>
            </a:fld>
            <a:endParaRPr lang="en-US" dirty="0"/>
          </a:p>
        </p:txBody>
      </p:sp>
    </p:spTree>
    <p:extLst>
      <p:ext uri="{BB962C8B-B14F-4D97-AF65-F5344CB8AC3E}">
        <p14:creationId xmlns:p14="http://schemas.microsoft.com/office/powerpoint/2010/main" val="297732856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2D82-AF28-45A3-A980-F5B39126D660}"/>
              </a:ext>
            </a:extLst>
          </p:cNvPr>
          <p:cNvSpPr>
            <a:spLocks noGrp="1"/>
          </p:cNvSpPr>
          <p:nvPr>
            <p:ph type="title"/>
          </p:nvPr>
        </p:nvSpPr>
        <p:spPr>
          <a:xfrm>
            <a:off x="839789" y="748146"/>
            <a:ext cx="3932237" cy="1600200"/>
          </a:xfrm>
        </p:spPr>
        <p:txBody>
          <a:bodyPr anchor="t"/>
          <a:lstStyle>
            <a:lvl1pPr>
              <a:defRPr sz="2545"/>
            </a:lvl1pPr>
          </a:lstStyle>
          <a:p>
            <a:r>
              <a:rPr lang="nl-NL"/>
              <a:t>Klik om stijl te bewerken</a:t>
            </a:r>
            <a:endParaRPr lang="en-NL" dirty="0"/>
          </a:p>
        </p:txBody>
      </p:sp>
      <p:sp>
        <p:nvSpPr>
          <p:cNvPr id="3" name="Content Placeholder 2">
            <a:extLst>
              <a:ext uri="{FF2B5EF4-FFF2-40B4-BE49-F238E27FC236}">
                <a16:creationId xmlns:a16="http://schemas.microsoft.com/office/drawing/2014/main" id="{4F56BDFC-7680-48FE-902F-BA1EF87D429E}"/>
              </a:ext>
            </a:extLst>
          </p:cNvPr>
          <p:cNvSpPr>
            <a:spLocks noGrp="1"/>
          </p:cNvSpPr>
          <p:nvPr>
            <p:ph idx="1"/>
          </p:nvPr>
        </p:nvSpPr>
        <p:spPr>
          <a:xfrm>
            <a:off x="5183188" y="748147"/>
            <a:ext cx="6172200" cy="5112904"/>
          </a:xfrm>
        </p:spPr>
        <p:txBody>
          <a:bodyPr/>
          <a:lstStyle>
            <a:lvl1pPr>
              <a:defRPr sz="2545"/>
            </a:lvl1pPr>
            <a:lvl2pPr>
              <a:defRPr sz="2227"/>
            </a:lvl2pPr>
            <a:lvl3pPr>
              <a:defRPr sz="1909"/>
            </a:lvl3pPr>
            <a:lvl4pPr>
              <a:defRPr sz="1591"/>
            </a:lvl4pPr>
            <a:lvl5pPr>
              <a:defRPr sz="1591"/>
            </a:lvl5pPr>
            <a:lvl6pPr>
              <a:defRPr sz="1591"/>
            </a:lvl6pPr>
            <a:lvl7pPr>
              <a:defRPr sz="1591"/>
            </a:lvl7pPr>
            <a:lvl8pPr>
              <a:defRPr sz="1591"/>
            </a:lvl8pPr>
            <a:lvl9pPr>
              <a:defRPr sz="1591"/>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dirty="0"/>
          </a:p>
        </p:txBody>
      </p:sp>
      <p:sp>
        <p:nvSpPr>
          <p:cNvPr id="4" name="Text Placeholder 3">
            <a:extLst>
              <a:ext uri="{FF2B5EF4-FFF2-40B4-BE49-F238E27FC236}">
                <a16:creationId xmlns:a16="http://schemas.microsoft.com/office/drawing/2014/main" id="{9D523A96-B162-46CC-A14F-703EA6630620}"/>
              </a:ext>
            </a:extLst>
          </p:cNvPr>
          <p:cNvSpPr>
            <a:spLocks noGrp="1"/>
          </p:cNvSpPr>
          <p:nvPr>
            <p:ph type="body" sz="half" idx="2"/>
          </p:nvPr>
        </p:nvSpPr>
        <p:spPr>
          <a:xfrm>
            <a:off x="839789" y="2481348"/>
            <a:ext cx="3932237" cy="3387639"/>
          </a:xfrm>
        </p:spPr>
        <p:txBody>
          <a:bodyPr/>
          <a:lstStyle>
            <a:lvl1pPr marL="0" indent="0">
              <a:buNone/>
              <a:defRPr sz="1273"/>
            </a:lvl1pPr>
            <a:lvl2pPr marL="363664" indent="0">
              <a:buNone/>
              <a:defRPr sz="1114"/>
            </a:lvl2pPr>
            <a:lvl3pPr marL="727328" indent="0">
              <a:buNone/>
              <a:defRPr sz="955"/>
            </a:lvl3pPr>
            <a:lvl4pPr marL="1090993" indent="0">
              <a:buNone/>
              <a:defRPr sz="795"/>
            </a:lvl4pPr>
            <a:lvl5pPr marL="1454657" indent="0">
              <a:buNone/>
              <a:defRPr sz="795"/>
            </a:lvl5pPr>
            <a:lvl6pPr marL="1818321" indent="0">
              <a:buNone/>
              <a:defRPr sz="795"/>
            </a:lvl6pPr>
            <a:lvl7pPr marL="2181985" indent="0">
              <a:buNone/>
              <a:defRPr sz="795"/>
            </a:lvl7pPr>
            <a:lvl8pPr marL="2545649" indent="0">
              <a:buNone/>
              <a:defRPr sz="795"/>
            </a:lvl8pPr>
            <a:lvl9pPr marL="2909314" indent="0">
              <a:buNone/>
              <a:defRPr sz="795"/>
            </a:lvl9pPr>
          </a:lstStyle>
          <a:p>
            <a:pPr lvl="0"/>
            <a:r>
              <a:rPr lang="nl-NL"/>
              <a:t>Klikken om de tekststijl van het model te bewerken</a:t>
            </a:r>
          </a:p>
        </p:txBody>
      </p:sp>
      <p:sp>
        <p:nvSpPr>
          <p:cNvPr id="7" name="Date Placeholder 6">
            <a:extLst>
              <a:ext uri="{FF2B5EF4-FFF2-40B4-BE49-F238E27FC236}">
                <a16:creationId xmlns:a16="http://schemas.microsoft.com/office/drawing/2014/main" id="{1119D0A5-4597-4DAA-BC45-866F9EB3CA7F}"/>
              </a:ext>
            </a:extLst>
          </p:cNvPr>
          <p:cNvSpPr>
            <a:spLocks noGrp="1"/>
          </p:cNvSpPr>
          <p:nvPr>
            <p:ph type="dt" sz="half" idx="10"/>
          </p:nvPr>
        </p:nvSpPr>
        <p:spPr/>
        <p:txBody>
          <a:bodyPr/>
          <a:lstStyle/>
          <a:p>
            <a:fld id="{268E0CB1-011C-4C97-972E-11ECAB49CA0D}" type="datetimeFigureOut">
              <a:rPr lang="en-US" smtClean="0"/>
              <a:t>5/12/2021</a:t>
            </a:fld>
            <a:endParaRPr lang="en-US"/>
          </a:p>
        </p:txBody>
      </p:sp>
      <p:sp>
        <p:nvSpPr>
          <p:cNvPr id="8" name="Footer Placeholder 7">
            <a:extLst>
              <a:ext uri="{FF2B5EF4-FFF2-40B4-BE49-F238E27FC236}">
                <a16:creationId xmlns:a16="http://schemas.microsoft.com/office/drawing/2014/main" id="{3CF20645-C816-47ED-BCBF-F7F23AEA2C3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8EE4CD-F0DD-4872-952B-AF2E4A725D78}"/>
              </a:ext>
            </a:extLst>
          </p:cNvPr>
          <p:cNvSpPr>
            <a:spLocks noGrp="1"/>
          </p:cNvSpPr>
          <p:nvPr>
            <p:ph type="sldNum" sz="quarter" idx="12"/>
          </p:nvPr>
        </p:nvSpPr>
        <p:spPr/>
        <p:txBody>
          <a:bodyPr/>
          <a:lstStyle/>
          <a:p>
            <a:fld id="{38071BC7-D3AC-432A-B8F2-48495320C60E}" type="slidenum">
              <a:rPr lang="en-US" smtClean="0"/>
              <a:t>‹nr.›</a:t>
            </a:fld>
            <a:endParaRPr lang="en-US" dirty="0"/>
          </a:p>
        </p:txBody>
      </p:sp>
    </p:spTree>
    <p:extLst>
      <p:ext uri="{BB962C8B-B14F-4D97-AF65-F5344CB8AC3E}">
        <p14:creationId xmlns:p14="http://schemas.microsoft.com/office/powerpoint/2010/main" val="253648241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81C7-8A93-49CB-88FC-F86BDA0FDE46}"/>
              </a:ext>
            </a:extLst>
          </p:cNvPr>
          <p:cNvSpPr>
            <a:spLocks noGrp="1"/>
          </p:cNvSpPr>
          <p:nvPr>
            <p:ph type="ctrTitle"/>
          </p:nvPr>
        </p:nvSpPr>
        <p:spPr>
          <a:xfrm>
            <a:off x="1524000" y="1122363"/>
            <a:ext cx="9144000" cy="2387600"/>
          </a:xfrm>
        </p:spPr>
        <p:txBody>
          <a:bodyPr anchor="b"/>
          <a:lstStyle>
            <a:lvl1pPr algn="ctr">
              <a:defRPr sz="4773"/>
            </a:lvl1pPr>
          </a:lstStyle>
          <a:p>
            <a:r>
              <a:rPr lang="nl-NL"/>
              <a:t>Klik om stijl te bewerken</a:t>
            </a:r>
            <a:endParaRPr lang="en-NL" dirty="0"/>
          </a:p>
        </p:txBody>
      </p:sp>
      <p:sp>
        <p:nvSpPr>
          <p:cNvPr id="3" name="Subtitle 2">
            <a:extLst>
              <a:ext uri="{FF2B5EF4-FFF2-40B4-BE49-F238E27FC236}">
                <a16:creationId xmlns:a16="http://schemas.microsoft.com/office/drawing/2014/main" id="{6613F603-785B-466C-BEC1-9396E27B55B8}"/>
              </a:ext>
            </a:extLst>
          </p:cNvPr>
          <p:cNvSpPr>
            <a:spLocks noGrp="1"/>
          </p:cNvSpPr>
          <p:nvPr>
            <p:ph type="subTitle" idx="1"/>
          </p:nvPr>
        </p:nvSpPr>
        <p:spPr>
          <a:xfrm>
            <a:off x="1524000" y="3602038"/>
            <a:ext cx="9144000" cy="1655762"/>
          </a:xfrm>
        </p:spPr>
        <p:txBody>
          <a:bodyPr/>
          <a:lstStyle>
            <a:lvl1pPr marL="0" indent="0" algn="ctr">
              <a:buNone/>
              <a:defRPr sz="1909"/>
            </a:lvl1pPr>
            <a:lvl2pPr marL="363664" indent="0" algn="ctr">
              <a:buNone/>
              <a:defRPr sz="1591"/>
            </a:lvl2pPr>
            <a:lvl3pPr marL="727328" indent="0" algn="ctr">
              <a:buNone/>
              <a:defRPr sz="1432"/>
            </a:lvl3pPr>
            <a:lvl4pPr marL="1090993" indent="0" algn="ctr">
              <a:buNone/>
              <a:defRPr sz="1273"/>
            </a:lvl4pPr>
            <a:lvl5pPr marL="1454657" indent="0" algn="ctr">
              <a:buNone/>
              <a:defRPr sz="1273"/>
            </a:lvl5pPr>
            <a:lvl6pPr marL="1818321" indent="0" algn="ctr">
              <a:buNone/>
              <a:defRPr sz="1273"/>
            </a:lvl6pPr>
            <a:lvl7pPr marL="2181985" indent="0" algn="ctr">
              <a:buNone/>
              <a:defRPr sz="1273"/>
            </a:lvl7pPr>
            <a:lvl8pPr marL="2545649" indent="0" algn="ctr">
              <a:buNone/>
              <a:defRPr sz="1273"/>
            </a:lvl8pPr>
            <a:lvl9pPr marL="2909314" indent="0" algn="ctr">
              <a:buNone/>
              <a:defRPr sz="1273"/>
            </a:lvl9pPr>
          </a:lstStyle>
          <a:p>
            <a:r>
              <a:rPr lang="nl-NL"/>
              <a:t>Klikken om de ondertitelstijl van het model te bewerken</a:t>
            </a:r>
            <a:endParaRPr lang="en-NL" dirty="0"/>
          </a:p>
        </p:txBody>
      </p:sp>
      <p:sp>
        <p:nvSpPr>
          <p:cNvPr id="6" name="Date Placeholder 5">
            <a:extLst>
              <a:ext uri="{FF2B5EF4-FFF2-40B4-BE49-F238E27FC236}">
                <a16:creationId xmlns:a16="http://schemas.microsoft.com/office/drawing/2014/main" id="{AE0134A6-A5E6-4D12-8A2C-F4E2219B22DC}"/>
              </a:ext>
            </a:extLst>
          </p:cNvPr>
          <p:cNvSpPr>
            <a:spLocks noGrp="1"/>
          </p:cNvSpPr>
          <p:nvPr>
            <p:ph type="dt" sz="half" idx="10"/>
          </p:nvPr>
        </p:nvSpPr>
        <p:spPr/>
        <p:txBody>
          <a:bodyPr/>
          <a:lstStyle/>
          <a:p>
            <a:fld id="{268E0CB1-011C-4C97-972E-11ECAB49CA0D}" type="datetimeFigureOut">
              <a:rPr lang="en-US" smtClean="0"/>
              <a:t>5/12/2021</a:t>
            </a:fld>
            <a:endParaRPr lang="en-US"/>
          </a:p>
        </p:txBody>
      </p:sp>
      <p:sp>
        <p:nvSpPr>
          <p:cNvPr id="7" name="Footer Placeholder 6">
            <a:extLst>
              <a:ext uri="{FF2B5EF4-FFF2-40B4-BE49-F238E27FC236}">
                <a16:creationId xmlns:a16="http://schemas.microsoft.com/office/drawing/2014/main" id="{297B5412-24C0-44B6-B3CB-CEA7F6B131AB}"/>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54E14A15-A728-427E-9463-25BE5C0A4D0B}"/>
              </a:ext>
            </a:extLst>
          </p:cNvPr>
          <p:cNvSpPr>
            <a:spLocks noGrp="1"/>
          </p:cNvSpPr>
          <p:nvPr>
            <p:ph type="sldNum" sz="quarter" idx="12"/>
          </p:nvPr>
        </p:nvSpPr>
        <p:spPr/>
        <p:txBody>
          <a:bodyPr/>
          <a:lstStyle/>
          <a:p>
            <a:fld id="{38071BC7-D3AC-432A-B8F2-48495320C60E}" type="slidenum">
              <a:rPr lang="en-US" smtClean="0"/>
              <a:t>‹nr.›</a:t>
            </a:fld>
            <a:endParaRPr lang="en-US" dirty="0"/>
          </a:p>
        </p:txBody>
      </p:sp>
    </p:spTree>
    <p:extLst>
      <p:ext uri="{BB962C8B-B14F-4D97-AF65-F5344CB8AC3E}">
        <p14:creationId xmlns:p14="http://schemas.microsoft.com/office/powerpoint/2010/main" val="303607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974453"/>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C298E043-1307-4952-95A6-CE33C4B4F77A}"/>
              </a:ext>
            </a:extLst>
          </p:cNvPr>
          <p:cNvSpPr>
            <a:spLocks noGrp="1"/>
          </p:cNvSpPr>
          <p:nvPr>
            <p:ph type="title" hasCustomPrompt="1"/>
          </p:nvPr>
        </p:nvSpPr>
        <p:spPr>
          <a:xfrm>
            <a:off x="1817086" y="2489432"/>
            <a:ext cx="9102576" cy="1561289"/>
          </a:xfrm>
          <a:prstGeom prst="rect">
            <a:avLst/>
          </a:prstGeom>
        </p:spPr>
        <p:txBody>
          <a:bodyPr/>
          <a:lstStyle>
            <a:lvl1pPr algn="ctr">
              <a:defRPr sz="4773"/>
            </a:lvl1pPr>
          </a:lstStyle>
          <a:p>
            <a:r>
              <a:rPr lang="nl-NL" dirty="0"/>
              <a:t>“Quote”</a:t>
            </a:r>
          </a:p>
        </p:txBody>
      </p:sp>
      <p:sp>
        <p:nvSpPr>
          <p:cNvPr id="5" name="Text Placeholder 4">
            <a:extLst>
              <a:ext uri="{FF2B5EF4-FFF2-40B4-BE49-F238E27FC236}">
                <a16:creationId xmlns:a16="http://schemas.microsoft.com/office/drawing/2014/main" id="{02723C17-300C-4AD9-97D8-3475AF502A4B}"/>
              </a:ext>
            </a:extLst>
          </p:cNvPr>
          <p:cNvSpPr>
            <a:spLocks noGrp="1"/>
          </p:cNvSpPr>
          <p:nvPr>
            <p:ph type="body" sz="quarter" idx="13" hasCustomPrompt="1"/>
          </p:nvPr>
        </p:nvSpPr>
        <p:spPr>
          <a:xfrm>
            <a:off x="4646545" y="4192859"/>
            <a:ext cx="3443659" cy="515937"/>
          </a:xfrm>
        </p:spPr>
        <p:txBody>
          <a:bodyPr/>
          <a:lstStyle>
            <a:lvl1pPr marL="0" indent="0" algn="ctr">
              <a:buNone/>
              <a:defRPr/>
            </a:lvl1pPr>
          </a:lstStyle>
          <a:p>
            <a:pPr lvl="0"/>
            <a:r>
              <a:rPr lang="en-US" dirty="0"/>
              <a:t>Attribution</a:t>
            </a:r>
          </a:p>
        </p:txBody>
      </p:sp>
      <p:sp>
        <p:nvSpPr>
          <p:cNvPr id="3" name="Date Placeholder 2">
            <a:extLst>
              <a:ext uri="{FF2B5EF4-FFF2-40B4-BE49-F238E27FC236}">
                <a16:creationId xmlns:a16="http://schemas.microsoft.com/office/drawing/2014/main" id="{4952EA64-8673-4291-8548-89E1D8AABB0E}"/>
              </a:ext>
            </a:extLst>
          </p:cNvPr>
          <p:cNvSpPr>
            <a:spLocks noGrp="1"/>
          </p:cNvSpPr>
          <p:nvPr>
            <p:ph type="dt" sz="half" idx="14"/>
          </p:nvPr>
        </p:nvSpPr>
        <p:spPr/>
        <p:txBody>
          <a:bodyPr/>
          <a:lstStyle/>
          <a:p>
            <a:fld id="{268E0CB1-011C-4C97-972E-11ECAB49CA0D}" type="datetimeFigureOut">
              <a:rPr lang="en-US" smtClean="0"/>
              <a:t>5/12/2021</a:t>
            </a:fld>
            <a:endParaRPr lang="en-US"/>
          </a:p>
        </p:txBody>
      </p:sp>
      <p:sp>
        <p:nvSpPr>
          <p:cNvPr id="4" name="Footer Placeholder 3">
            <a:extLst>
              <a:ext uri="{FF2B5EF4-FFF2-40B4-BE49-F238E27FC236}">
                <a16:creationId xmlns:a16="http://schemas.microsoft.com/office/drawing/2014/main" id="{C0AD71CC-C2F2-47AB-93A4-8E3FA1F093A3}"/>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159716D9-0993-43A4-8C7F-0BDEFC1D1C0D}"/>
              </a:ext>
            </a:extLst>
          </p:cNvPr>
          <p:cNvSpPr>
            <a:spLocks noGrp="1"/>
          </p:cNvSpPr>
          <p:nvPr>
            <p:ph type="sldNum" sz="quarter" idx="16"/>
          </p:nvPr>
        </p:nvSpPr>
        <p:spPr/>
        <p:txBody>
          <a:bodyPr/>
          <a:lstStyle/>
          <a:p>
            <a:fld id="{38071BC7-D3AC-432A-B8F2-48495320C60E}" type="slidenum">
              <a:rPr lang="en-US" smtClean="0"/>
              <a:t>‹nr.›</a:t>
            </a:fld>
            <a:endParaRPr lang="en-US" dirty="0"/>
          </a:p>
        </p:txBody>
      </p:sp>
    </p:spTree>
    <p:extLst>
      <p:ext uri="{BB962C8B-B14F-4D97-AF65-F5344CB8AC3E}">
        <p14:creationId xmlns:p14="http://schemas.microsoft.com/office/powerpoint/2010/main" val="408920615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87E-B62D-4E51-BF89-62B5EAF85014}"/>
              </a:ext>
            </a:extLst>
          </p:cNvPr>
          <p:cNvSpPr>
            <a:spLocks noGrp="1"/>
          </p:cNvSpPr>
          <p:nvPr>
            <p:ph type="title"/>
          </p:nvPr>
        </p:nvSpPr>
        <p:spPr/>
        <p:txBody>
          <a:bodyPr/>
          <a:lstStyle/>
          <a:p>
            <a:r>
              <a:rPr lang="nl-NL"/>
              <a:t>Klik om stijl te bewerken</a:t>
            </a:r>
            <a:endParaRPr lang="en-NL" dirty="0"/>
          </a:p>
        </p:txBody>
      </p:sp>
      <p:sp>
        <p:nvSpPr>
          <p:cNvPr id="3" name="Content Placeholder 2">
            <a:extLst>
              <a:ext uri="{FF2B5EF4-FFF2-40B4-BE49-F238E27FC236}">
                <a16:creationId xmlns:a16="http://schemas.microsoft.com/office/drawing/2014/main" id="{11D98957-BF54-4135-AFC0-DD11CB9140ED}"/>
              </a:ext>
            </a:extLst>
          </p:cNvPr>
          <p:cNvSpPr>
            <a:spLocks noGrp="1"/>
          </p:cNvSpPr>
          <p:nvPr>
            <p:ph idx="1" hasCustomPrompt="1"/>
          </p:nvPr>
        </p:nvSpPr>
        <p:spPr>
          <a:xfrm>
            <a:off x="1142999" y="1793196"/>
            <a:ext cx="10515600" cy="4351338"/>
          </a:xfrm>
        </p:spPr>
        <p:txBody>
          <a:bodyPr/>
          <a:lstStyle>
            <a:lvl1pPr marL="0" indent="0">
              <a:buNone/>
              <a:defRPr>
                <a:latin typeface="Consolas" panose="020B0609020204030204" pitchFamily="49" charset="0"/>
              </a:defRPr>
            </a:lvl1pPr>
            <a:lvl2pPr marL="363664" indent="0">
              <a:buNone/>
              <a:defRPr/>
            </a:lvl2pPr>
            <a:lvl3pPr marL="727328" indent="0">
              <a:buNone/>
              <a:defRPr/>
            </a:lvl3pPr>
            <a:lvl4pPr marL="1090993" indent="0">
              <a:buNone/>
              <a:defRPr/>
            </a:lvl4pPr>
            <a:lvl5pPr marL="1454657" indent="0">
              <a:buNone/>
              <a:defRPr/>
            </a:lvl5pPr>
          </a:lstStyle>
          <a:p>
            <a:pPr lvl="0"/>
            <a:r>
              <a:rPr lang="en-US" dirty="0"/>
              <a:t>Click to add code sample</a:t>
            </a:r>
            <a:endParaRPr lang="en-NL" dirty="0"/>
          </a:p>
        </p:txBody>
      </p:sp>
      <p:sp>
        <p:nvSpPr>
          <p:cNvPr id="6" name="Date Placeholder 5">
            <a:extLst>
              <a:ext uri="{FF2B5EF4-FFF2-40B4-BE49-F238E27FC236}">
                <a16:creationId xmlns:a16="http://schemas.microsoft.com/office/drawing/2014/main" id="{B21C2390-BACD-426D-BF8A-88C1C6C62939}"/>
              </a:ext>
            </a:extLst>
          </p:cNvPr>
          <p:cNvSpPr>
            <a:spLocks noGrp="1"/>
          </p:cNvSpPr>
          <p:nvPr>
            <p:ph type="dt" sz="half" idx="10"/>
          </p:nvPr>
        </p:nvSpPr>
        <p:spPr/>
        <p:txBody>
          <a:bodyPr/>
          <a:lstStyle/>
          <a:p>
            <a:fld id="{268E0CB1-011C-4C97-972E-11ECAB49CA0D}" type="datetimeFigureOut">
              <a:rPr lang="en-US" smtClean="0"/>
              <a:t>5/12/2021</a:t>
            </a:fld>
            <a:endParaRPr lang="en-US"/>
          </a:p>
        </p:txBody>
      </p:sp>
      <p:sp>
        <p:nvSpPr>
          <p:cNvPr id="7" name="Footer Placeholder 6">
            <a:extLst>
              <a:ext uri="{FF2B5EF4-FFF2-40B4-BE49-F238E27FC236}">
                <a16:creationId xmlns:a16="http://schemas.microsoft.com/office/drawing/2014/main" id="{4A490828-39FB-4437-92E4-DAFC6DB67F7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350FA12-830C-4BBC-B8DD-447CDEDE2B23}"/>
              </a:ext>
            </a:extLst>
          </p:cNvPr>
          <p:cNvSpPr>
            <a:spLocks noGrp="1"/>
          </p:cNvSpPr>
          <p:nvPr>
            <p:ph type="sldNum" sz="quarter" idx="12"/>
          </p:nvPr>
        </p:nvSpPr>
        <p:spPr/>
        <p:txBody>
          <a:bodyPr/>
          <a:lstStyle/>
          <a:p>
            <a:fld id="{38071BC7-D3AC-432A-B8F2-48495320C60E}" type="slidenum">
              <a:rPr lang="en-US" smtClean="0"/>
              <a:t>‹nr.›</a:t>
            </a:fld>
            <a:endParaRPr lang="en-US" dirty="0"/>
          </a:p>
        </p:txBody>
      </p:sp>
    </p:spTree>
    <p:extLst>
      <p:ext uri="{BB962C8B-B14F-4D97-AF65-F5344CB8AC3E}">
        <p14:creationId xmlns:p14="http://schemas.microsoft.com/office/powerpoint/2010/main" val="415569544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4_XEBIA ONEPAGER">
    <p:spTree>
      <p:nvGrpSpPr>
        <p:cNvPr id="1" name=""/>
        <p:cNvGrpSpPr/>
        <p:nvPr/>
      </p:nvGrpSpPr>
      <p:grpSpPr>
        <a:xfrm>
          <a:off x="0" y="0"/>
          <a:ext cx="0" cy="0"/>
          <a:chOff x="0" y="0"/>
          <a:chExt cx="0" cy="0"/>
        </a:xfrm>
      </p:grpSpPr>
      <p:sp>
        <p:nvSpPr>
          <p:cNvPr id="34" name="Rounded Rectangle">
            <a:extLst>
              <a:ext uri="{FF2B5EF4-FFF2-40B4-BE49-F238E27FC236}">
                <a16:creationId xmlns:a16="http://schemas.microsoft.com/office/drawing/2014/main" id="{BA5AF3D8-ECDD-EE4E-A1F1-A01C034E4C81}"/>
              </a:ext>
            </a:extLst>
          </p:cNvPr>
          <p:cNvSpPr/>
          <p:nvPr/>
        </p:nvSpPr>
        <p:spPr>
          <a:xfrm>
            <a:off x="437968" y="1417177"/>
            <a:ext cx="8450630" cy="437934"/>
          </a:xfrm>
          <a:prstGeom prst="roundRect">
            <a:avLst>
              <a:gd name="adj" fmla="val 13652"/>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sz="1543" dirty="0"/>
          </a:p>
        </p:txBody>
      </p:sp>
      <p:sp>
        <p:nvSpPr>
          <p:cNvPr id="33" name="Rounded Rectangle">
            <a:extLst>
              <a:ext uri="{FF2B5EF4-FFF2-40B4-BE49-F238E27FC236}">
                <a16:creationId xmlns:a16="http://schemas.microsoft.com/office/drawing/2014/main" id="{A89FDF4F-555B-C344-AEE3-D15827037E80}"/>
              </a:ext>
            </a:extLst>
          </p:cNvPr>
          <p:cNvSpPr/>
          <p:nvPr/>
        </p:nvSpPr>
        <p:spPr>
          <a:xfrm>
            <a:off x="9121935" y="299629"/>
            <a:ext cx="2676493" cy="1314769"/>
          </a:xfrm>
          <a:prstGeom prst="roundRect">
            <a:avLst>
              <a:gd name="adj" fmla="val 4272"/>
            </a:avLst>
          </a:prstGeom>
          <a:solidFill>
            <a:srgbClr val="404860">
              <a:alpha val="10000"/>
            </a:srgbClr>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sz="1543" dirty="0"/>
          </a:p>
        </p:txBody>
      </p:sp>
      <p:sp>
        <p:nvSpPr>
          <p:cNvPr id="31" name="Rounded Rectangle"/>
          <p:cNvSpPr/>
          <p:nvPr/>
        </p:nvSpPr>
        <p:spPr>
          <a:xfrm>
            <a:off x="437968" y="1957685"/>
            <a:ext cx="8450630" cy="1484516"/>
          </a:xfrm>
          <a:prstGeom prst="roundRect">
            <a:avLst>
              <a:gd name="adj" fmla="val 2936"/>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sz="1543" dirty="0"/>
          </a:p>
        </p:txBody>
      </p:sp>
      <p:sp>
        <p:nvSpPr>
          <p:cNvPr id="32" name="TITLE"/>
          <p:cNvSpPr txBox="1">
            <a:spLocks noGrp="1"/>
          </p:cNvSpPr>
          <p:nvPr>
            <p:ph type="body" sz="quarter" idx="14"/>
          </p:nvPr>
        </p:nvSpPr>
        <p:spPr>
          <a:xfrm>
            <a:off x="562124" y="2021439"/>
            <a:ext cx="7570621" cy="234680"/>
          </a:xfrm>
          <a:prstGeom prst="rect">
            <a:avLst/>
          </a:prstGeom>
        </p:spPr>
        <p:txBody>
          <a:bodyPr wrap="square" anchor="t">
            <a:spAutoFit/>
          </a:bodyPr>
          <a:lstStyle>
            <a:lvl1pPr marL="0" indent="0">
              <a:lnSpc>
                <a:spcPct val="90000"/>
              </a:lnSpc>
              <a:spcBef>
                <a:spcPts val="0"/>
              </a:spcBef>
              <a:buSzTx/>
              <a:buNone/>
              <a:defRPr sz="1028" cap="all">
                <a:solidFill>
                  <a:srgbClr val="404860"/>
                </a:solidFill>
                <a:latin typeface="Proxima Nova Black"/>
                <a:ea typeface="Proxima Nova Black"/>
                <a:cs typeface="Proxima Nova Black"/>
                <a:sym typeface="Proxima Nova Black"/>
              </a:defRPr>
            </a:lvl1pPr>
          </a:lstStyle>
          <a:p>
            <a:pPr lvl="0"/>
            <a:r>
              <a:rPr lang="nl-NL"/>
              <a:t>Klikken om de tekststijl van het model te bewerken</a:t>
            </a:r>
          </a:p>
        </p:txBody>
      </p:sp>
      <p:sp>
        <p:nvSpPr>
          <p:cNvPr id="44" name="SUBTITLE"/>
          <p:cNvSpPr txBox="1">
            <a:spLocks noGrp="1"/>
          </p:cNvSpPr>
          <p:nvPr>
            <p:ph type="body" sz="quarter" idx="19"/>
          </p:nvPr>
        </p:nvSpPr>
        <p:spPr>
          <a:xfrm>
            <a:off x="562125" y="2175634"/>
            <a:ext cx="7570620" cy="216982"/>
          </a:xfrm>
          <a:prstGeom prst="rect">
            <a:avLst/>
          </a:prstGeom>
          <a:noFill/>
        </p:spPr>
        <p:txBody>
          <a:bodyPr wrap="square" anchor="t">
            <a:spAutoFit/>
          </a:bodyPr>
          <a:lstStyle>
            <a:lvl1pPr marL="0" indent="0">
              <a:lnSpc>
                <a:spcPct val="90000"/>
              </a:lnSpc>
              <a:spcBef>
                <a:spcPts val="0"/>
              </a:spcBef>
              <a:buSzTx/>
              <a:buNone/>
              <a:defRPr sz="900" cap="all">
                <a:solidFill>
                  <a:srgbClr val="DC7132"/>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50" name="Rounded Rectangle"/>
          <p:cNvSpPr/>
          <p:nvPr/>
        </p:nvSpPr>
        <p:spPr>
          <a:xfrm>
            <a:off x="9279191" y="424596"/>
            <a:ext cx="2361981" cy="175481"/>
          </a:xfrm>
          <a:prstGeom prst="roundRect">
            <a:avLst>
              <a:gd name="adj" fmla="val 16687"/>
            </a:avLst>
          </a:prstGeom>
          <a:solidFill>
            <a:srgbClr val="404860"/>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sz="1543" dirty="0">
              <a:solidFill>
                <a:srgbClr val="494948"/>
              </a:solidFill>
            </a:endParaRPr>
          </a:p>
        </p:txBody>
      </p:sp>
      <p:sp>
        <p:nvSpPr>
          <p:cNvPr id="58" name="Lorem ipsum dolor sit amet Cum laude est galia tres parte Hodie quam est partes lorem"/>
          <p:cNvSpPr txBox="1">
            <a:spLocks noGrp="1"/>
          </p:cNvSpPr>
          <p:nvPr>
            <p:ph type="body" sz="quarter" idx="27"/>
          </p:nvPr>
        </p:nvSpPr>
        <p:spPr>
          <a:xfrm>
            <a:off x="9286716" y="2327519"/>
            <a:ext cx="2322362" cy="106761"/>
          </a:xfrm>
          <a:prstGeom prst="rect">
            <a:avLst/>
          </a:prstGeom>
        </p:spPr>
        <p:txBody>
          <a:bodyPr lIns="0" tIns="0" rIns="0" bIns="0" anchor="t">
            <a:spAutoFit/>
          </a:bodyPr>
          <a:lstStyle>
            <a:lvl1pPr marL="0" indent="0">
              <a:lnSpc>
                <a:spcPct val="90000"/>
              </a:lnSpc>
              <a:spcBef>
                <a:spcPts val="257"/>
              </a:spcBef>
              <a:buClr>
                <a:schemeClr val="accent4">
                  <a:hueOff val="7311671"/>
                  <a:satOff val="-12865"/>
                  <a:lumOff val="-22461"/>
                </a:schemeClr>
              </a:buClr>
              <a:buSzTx/>
              <a:buNone/>
              <a:defRPr sz="771">
                <a:solidFill>
                  <a:srgbClr val="404860"/>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62" name="Lorem ipsum dolor sit amet Cum laude est galia tres parte Hodie quam est partes lorem"/>
          <p:cNvSpPr txBox="1">
            <a:spLocks noGrp="1"/>
          </p:cNvSpPr>
          <p:nvPr>
            <p:ph type="body" sz="quarter" idx="31"/>
          </p:nvPr>
        </p:nvSpPr>
        <p:spPr>
          <a:xfrm>
            <a:off x="9286716" y="3442201"/>
            <a:ext cx="2322362" cy="106761"/>
          </a:xfrm>
          <a:prstGeom prst="rect">
            <a:avLst/>
          </a:prstGeom>
        </p:spPr>
        <p:txBody>
          <a:bodyPr lIns="0" tIns="0" rIns="0" bIns="0" anchor="t">
            <a:spAutoFit/>
          </a:bodyPr>
          <a:lstStyle>
            <a:lvl1pPr marL="0" indent="0">
              <a:lnSpc>
                <a:spcPct val="90000"/>
              </a:lnSpc>
              <a:spcBef>
                <a:spcPts val="257"/>
              </a:spcBef>
              <a:buClr>
                <a:schemeClr val="accent4">
                  <a:hueOff val="7311671"/>
                  <a:satOff val="-12865"/>
                  <a:lumOff val="-22461"/>
                </a:schemeClr>
              </a:buClr>
              <a:buSzTx/>
              <a:buNone/>
              <a:defRPr sz="771">
                <a:solidFill>
                  <a:srgbClr val="404860"/>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63" name="Lorem ipsum dolor sit amet Cum laude est galia tres parte Hodie quam est partes lorem"/>
          <p:cNvSpPr txBox="1">
            <a:spLocks noGrp="1"/>
          </p:cNvSpPr>
          <p:nvPr>
            <p:ph type="body" sz="quarter" idx="32"/>
          </p:nvPr>
        </p:nvSpPr>
        <p:spPr>
          <a:xfrm>
            <a:off x="9286716" y="4556885"/>
            <a:ext cx="2322362" cy="106761"/>
          </a:xfrm>
          <a:prstGeom prst="rect">
            <a:avLst/>
          </a:prstGeom>
        </p:spPr>
        <p:txBody>
          <a:bodyPr lIns="0" tIns="0" rIns="0" bIns="0" anchor="t">
            <a:spAutoFit/>
          </a:bodyPr>
          <a:lstStyle>
            <a:lvl1pPr marL="0" indent="0">
              <a:lnSpc>
                <a:spcPct val="90000"/>
              </a:lnSpc>
              <a:spcBef>
                <a:spcPts val="257"/>
              </a:spcBef>
              <a:buClr>
                <a:schemeClr val="accent4">
                  <a:hueOff val="7311671"/>
                  <a:satOff val="-12865"/>
                  <a:lumOff val="-22461"/>
                </a:schemeClr>
              </a:buClr>
              <a:buSzTx/>
              <a:buNone/>
              <a:defRPr sz="771">
                <a:solidFill>
                  <a:srgbClr val="404860"/>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64" name="Lorem ipsum dolor sit amet Cum laude est galia tres parte Hodie quam est partes lorem"/>
          <p:cNvSpPr txBox="1">
            <a:spLocks noGrp="1"/>
          </p:cNvSpPr>
          <p:nvPr>
            <p:ph type="body" sz="quarter" idx="33" hasCustomPrompt="1"/>
          </p:nvPr>
        </p:nvSpPr>
        <p:spPr>
          <a:xfrm>
            <a:off x="9286716" y="5671568"/>
            <a:ext cx="2322362" cy="213520"/>
          </a:xfrm>
          <a:prstGeom prst="rect">
            <a:avLst/>
          </a:prstGeom>
        </p:spPr>
        <p:txBody>
          <a:bodyPr lIns="0" tIns="0" rIns="0" bIns="0" anchor="t">
            <a:spAutoFit/>
          </a:bodyPr>
          <a:lstStyle>
            <a:lvl1pPr marL="0" indent="0">
              <a:lnSpc>
                <a:spcPct val="90000"/>
              </a:lnSpc>
              <a:spcBef>
                <a:spcPts val="257"/>
              </a:spcBef>
              <a:buClr>
                <a:schemeClr val="accent4">
                  <a:hueOff val="7311671"/>
                  <a:satOff val="-12865"/>
                  <a:lumOff val="-22461"/>
                </a:schemeClr>
              </a:buClr>
              <a:buSzTx/>
              <a:buNone/>
              <a:defRPr sz="771">
                <a:solidFill>
                  <a:srgbClr val="404860"/>
                </a:solidFill>
                <a:latin typeface="Proxima Nova Regular"/>
                <a:ea typeface="Proxima Nova Regular"/>
                <a:cs typeface="Proxima Nova Regular"/>
                <a:sym typeface="Proxima Nova Regular"/>
              </a:defRPr>
            </a:lvl1pPr>
          </a:lstStyle>
          <a:p>
            <a:r>
              <a:rPr dirty="0"/>
              <a:t>Lorem ipsum dolor sit </a:t>
            </a:r>
            <a:r>
              <a:rPr dirty="0" err="1"/>
              <a:t>amet</a:t>
            </a:r>
            <a:r>
              <a:rPr dirty="0"/>
              <a:t> Cum laude </a:t>
            </a:r>
            <a:r>
              <a:rPr dirty="0" err="1"/>
              <a:t>est</a:t>
            </a:r>
            <a:r>
              <a:rPr dirty="0"/>
              <a:t> </a:t>
            </a:r>
            <a:r>
              <a:rPr dirty="0" err="1"/>
              <a:t>galia</a:t>
            </a:r>
            <a:r>
              <a:rPr dirty="0"/>
              <a:t> </a:t>
            </a:r>
            <a:r>
              <a:rPr dirty="0" err="1"/>
              <a:t>tres</a:t>
            </a:r>
            <a:r>
              <a:rPr dirty="0"/>
              <a:t> </a:t>
            </a:r>
            <a:r>
              <a:rPr dirty="0" err="1"/>
              <a:t>parte</a:t>
            </a:r>
            <a:r>
              <a:rPr dirty="0"/>
              <a:t> </a:t>
            </a:r>
            <a:r>
              <a:rPr dirty="0" err="1"/>
              <a:t>Hodie</a:t>
            </a:r>
            <a:r>
              <a:rPr lang="nl-NL" dirty="0"/>
              <a:t> </a:t>
            </a:r>
            <a:r>
              <a:rPr dirty="0" err="1"/>
              <a:t>quam</a:t>
            </a:r>
            <a:r>
              <a:rPr dirty="0"/>
              <a:t> </a:t>
            </a:r>
            <a:r>
              <a:rPr dirty="0" err="1"/>
              <a:t>est</a:t>
            </a:r>
            <a:r>
              <a:rPr dirty="0"/>
              <a:t> </a:t>
            </a:r>
            <a:r>
              <a:rPr dirty="0" err="1"/>
              <a:t>partes</a:t>
            </a:r>
            <a:r>
              <a:rPr dirty="0"/>
              <a:t> lorem</a:t>
            </a:r>
          </a:p>
        </p:txBody>
      </p:sp>
      <p:sp>
        <p:nvSpPr>
          <p:cNvPr id="2" name="TextBox 1">
            <a:extLst>
              <a:ext uri="{FF2B5EF4-FFF2-40B4-BE49-F238E27FC236}">
                <a16:creationId xmlns:a16="http://schemas.microsoft.com/office/drawing/2014/main" id="{92F9CAEB-1814-974A-97A8-53140FDC771A}"/>
              </a:ext>
            </a:extLst>
          </p:cNvPr>
          <p:cNvSpPr txBox="1"/>
          <p:nvPr/>
        </p:nvSpPr>
        <p:spPr>
          <a:xfrm>
            <a:off x="9335021" y="425808"/>
            <a:ext cx="354006" cy="178638"/>
          </a:xfrm>
          <a:prstGeom prst="rect">
            <a:avLst/>
          </a:prstGeom>
          <a:ln w="25400">
            <a:miter lim="400000"/>
          </a:ln>
        </p:spPr>
        <p:txBody>
          <a:bodyPr wrap="none" lIns="35591" tIns="35591" rIns="35591" bIns="35591" anchor="ctr">
            <a:spAutoFit/>
          </a:bodyPr>
          <a:lstStyle>
            <a:lvl1pPr algn="l">
              <a:lnSpc>
                <a:spcPct val="90000"/>
              </a:lnSpc>
              <a:defRPr sz="3000" b="0" cap="all">
                <a:solidFill>
                  <a:srgbClr val="FFFFFF"/>
                </a:solidFill>
                <a:latin typeface="Proxima Nova Black"/>
                <a:ea typeface="Proxima Nova Black"/>
                <a:cs typeface="Proxima Nova Black"/>
              </a:defRPr>
            </a:lvl1pPr>
            <a:lvl2pPr marL="1639093" indent="-1194593" algn="l">
              <a:spcBef>
                <a:spcPts val="11400"/>
              </a:spcBef>
              <a:buSzPct val="145000"/>
              <a:buChar char="•"/>
              <a:defRPr sz="8600" b="0"/>
            </a:lvl2pPr>
            <a:lvl3pPr marL="2083593" indent="-1194593" algn="l">
              <a:spcBef>
                <a:spcPts val="11400"/>
              </a:spcBef>
              <a:buSzPct val="145000"/>
              <a:buChar char="•"/>
              <a:defRPr sz="8600" b="0"/>
            </a:lvl3pPr>
            <a:lvl4pPr marL="2528093" indent="-1194593" algn="l">
              <a:spcBef>
                <a:spcPts val="11400"/>
              </a:spcBef>
              <a:buSzPct val="145000"/>
              <a:buChar char="•"/>
              <a:defRPr sz="8600" b="0"/>
            </a:lvl4pPr>
            <a:lvl5pPr marL="2972593" indent="-1194593" algn="l">
              <a:spcBef>
                <a:spcPts val="11400"/>
              </a:spcBef>
              <a:buSzPct val="145000"/>
              <a:buChar char="•"/>
              <a:defRPr sz="8600" b="0"/>
            </a:lvl5pPr>
            <a:lvl6pPr marL="3417093" indent="-1194593" algn="l">
              <a:spcBef>
                <a:spcPts val="11400"/>
              </a:spcBef>
              <a:buSzPct val="145000"/>
              <a:buChar char="•"/>
              <a:defRPr sz="8600" b="0"/>
            </a:lvl6pPr>
            <a:lvl7pPr marL="3861593" indent="-1194593" algn="l">
              <a:spcBef>
                <a:spcPts val="11400"/>
              </a:spcBef>
              <a:buSzPct val="145000"/>
              <a:buChar char="•"/>
              <a:defRPr sz="8600" b="0"/>
            </a:lvl7pPr>
            <a:lvl8pPr marL="4306093" indent="-1194593" algn="l">
              <a:spcBef>
                <a:spcPts val="11400"/>
              </a:spcBef>
              <a:buSzPct val="145000"/>
              <a:buChar char="•"/>
              <a:defRPr sz="8600" b="0"/>
            </a:lvl8pPr>
            <a:lvl9pPr marL="4750593" indent="-1194593" algn="l">
              <a:spcBef>
                <a:spcPts val="11400"/>
              </a:spcBef>
              <a:buSzPct val="145000"/>
              <a:buChar char="•"/>
              <a:defRPr sz="8600" b="0"/>
            </a:lvl9pPr>
          </a:lstStyle>
          <a:p>
            <a:pPr lvl="0" algn="l"/>
            <a:r>
              <a:rPr lang="en-US" sz="771" dirty="0">
                <a:sym typeface="Helvetica Neue"/>
              </a:rPr>
              <a:t>FACTS</a:t>
            </a:r>
          </a:p>
        </p:txBody>
      </p:sp>
      <p:sp>
        <p:nvSpPr>
          <p:cNvPr id="69" name="SUBTITLE">
            <a:extLst>
              <a:ext uri="{FF2B5EF4-FFF2-40B4-BE49-F238E27FC236}">
                <a16:creationId xmlns:a16="http://schemas.microsoft.com/office/drawing/2014/main" id="{6B3656A3-4B70-3440-8B0E-7A911DF2BB03}"/>
              </a:ext>
            </a:extLst>
          </p:cNvPr>
          <p:cNvSpPr txBox="1">
            <a:spLocks noGrp="1"/>
          </p:cNvSpPr>
          <p:nvPr>
            <p:ph type="body" sz="quarter" idx="36" hasCustomPrompt="1"/>
          </p:nvPr>
        </p:nvSpPr>
        <p:spPr>
          <a:xfrm>
            <a:off x="579238" y="2602575"/>
            <a:ext cx="7514333" cy="519892"/>
          </a:xfrm>
          <a:prstGeom prst="rect">
            <a:avLst/>
          </a:prstGeom>
        </p:spPr>
        <p:txBody>
          <a:bodyPr anchor="t">
            <a:noAutofit/>
          </a:bodyPr>
          <a:lstStyle>
            <a:lvl1pPr marL="117546" indent="-117546">
              <a:lnSpc>
                <a:spcPct val="90000"/>
              </a:lnSpc>
              <a:spcBef>
                <a:spcPts val="0"/>
              </a:spcBef>
              <a:spcAft>
                <a:spcPts val="257"/>
              </a:spcAft>
              <a:buClr>
                <a:srgbClr val="10A99C"/>
              </a:buClr>
              <a:buSzTx/>
              <a:buFontTx/>
              <a:buBlip>
                <a:blip r:embed="rId2"/>
              </a:buBlip>
              <a:defRPr sz="1028" cap="none">
                <a:solidFill>
                  <a:srgbClr val="404860"/>
                </a:solidFill>
                <a:latin typeface="Proxima Nova Regular"/>
                <a:ea typeface="Proxima Nova Regular"/>
                <a:cs typeface="Proxima Nova Regular"/>
                <a:sym typeface="Proxima Nova Regular"/>
              </a:defRPr>
            </a:lvl1pPr>
          </a:lstStyle>
          <a:p>
            <a:r>
              <a:rPr lang="en-US" dirty="0"/>
              <a:t>Bullets</a:t>
            </a:r>
          </a:p>
        </p:txBody>
      </p:sp>
      <p:sp>
        <p:nvSpPr>
          <p:cNvPr id="72" name="SUBTITLE">
            <a:extLst>
              <a:ext uri="{FF2B5EF4-FFF2-40B4-BE49-F238E27FC236}">
                <a16:creationId xmlns:a16="http://schemas.microsoft.com/office/drawing/2014/main" id="{D4C72728-654B-E149-9C77-5DC0DE5AED57}"/>
              </a:ext>
            </a:extLst>
          </p:cNvPr>
          <p:cNvSpPr txBox="1">
            <a:spLocks noGrp="1"/>
          </p:cNvSpPr>
          <p:nvPr>
            <p:ph type="body" sz="quarter" idx="39" hasCustomPrompt="1"/>
          </p:nvPr>
        </p:nvSpPr>
        <p:spPr>
          <a:xfrm>
            <a:off x="9286715" y="688581"/>
            <a:ext cx="2322362" cy="610491"/>
          </a:xfrm>
          <a:prstGeom prst="rect">
            <a:avLst/>
          </a:prstGeom>
        </p:spPr>
        <p:txBody>
          <a:bodyPr anchor="t">
            <a:noAutofit/>
          </a:bodyPr>
          <a:lstStyle>
            <a:lvl1pPr marL="117546" indent="-117546">
              <a:lnSpc>
                <a:spcPct val="90000"/>
              </a:lnSpc>
              <a:spcBef>
                <a:spcPts val="0"/>
              </a:spcBef>
              <a:spcAft>
                <a:spcPts val="129"/>
              </a:spcAft>
              <a:buClr>
                <a:srgbClr val="10A99C"/>
              </a:buClr>
              <a:buSzTx/>
              <a:buFontTx/>
              <a:buBlip>
                <a:blip r:embed="rId2"/>
              </a:buBlip>
              <a:defRPr sz="771" cap="none">
                <a:solidFill>
                  <a:srgbClr val="494948"/>
                </a:solidFill>
                <a:latin typeface="Proxima Nova Regular"/>
                <a:ea typeface="Proxima Nova Regular"/>
                <a:cs typeface="Proxima Nova Regular"/>
                <a:sym typeface="Proxima Nova Regular"/>
              </a:defRPr>
            </a:lvl1pPr>
          </a:lstStyle>
          <a:p>
            <a:r>
              <a:rPr lang="en-US" dirty="0"/>
              <a:t>Bullets</a:t>
            </a:r>
          </a:p>
        </p:txBody>
      </p:sp>
      <p:sp>
        <p:nvSpPr>
          <p:cNvPr id="7" name="Text Placeholder 6">
            <a:extLst>
              <a:ext uri="{FF2B5EF4-FFF2-40B4-BE49-F238E27FC236}">
                <a16:creationId xmlns:a16="http://schemas.microsoft.com/office/drawing/2014/main" id="{288B40D0-3B67-2949-B127-55D42446D59E}"/>
              </a:ext>
            </a:extLst>
          </p:cNvPr>
          <p:cNvSpPr>
            <a:spLocks noGrp="1"/>
          </p:cNvSpPr>
          <p:nvPr>
            <p:ph type="body" sz="quarter" idx="40" hasCustomPrompt="1"/>
          </p:nvPr>
        </p:nvSpPr>
        <p:spPr>
          <a:xfrm>
            <a:off x="2254288" y="1549498"/>
            <a:ext cx="4817990" cy="249680"/>
          </a:xfrm>
          <a:noFill/>
        </p:spPr>
        <p:txBody>
          <a:bodyPr anchor="t">
            <a:noAutofit/>
          </a:bodyPr>
          <a:lstStyle>
            <a:lvl1pPr marL="0" indent="0" algn="ctr">
              <a:lnSpc>
                <a:spcPts val="1286"/>
              </a:lnSpc>
              <a:spcBef>
                <a:spcPts val="0"/>
              </a:spcBef>
              <a:buFontTx/>
              <a:buNone/>
              <a:defRPr sz="1543" b="1" i="0" baseline="0">
                <a:solidFill>
                  <a:srgbClr val="404860"/>
                </a:solidFill>
                <a:latin typeface="Proxima Nova Black" panose="02000506030000020004" pitchFamily="2" charset="0"/>
              </a:defRPr>
            </a:lvl1pPr>
            <a:lvl2pPr marL="114281" indent="0" algn="ctr">
              <a:buFontTx/>
              <a:buNone/>
              <a:defRPr sz="1286" b="1" i="0">
                <a:solidFill>
                  <a:schemeClr val="bg1"/>
                </a:solidFill>
                <a:latin typeface="Proxima Nova Black" panose="02000506030000020004" pitchFamily="2" charset="0"/>
              </a:defRPr>
            </a:lvl2pPr>
            <a:lvl3pPr marL="228562" indent="0" algn="ctr">
              <a:buFontTx/>
              <a:buNone/>
              <a:defRPr sz="1286" b="1" i="0">
                <a:solidFill>
                  <a:schemeClr val="bg1"/>
                </a:solidFill>
                <a:latin typeface="Proxima Nova Black" panose="02000506030000020004" pitchFamily="2" charset="0"/>
              </a:defRPr>
            </a:lvl3pPr>
            <a:lvl4pPr marL="342843" indent="0" algn="ctr">
              <a:buFontTx/>
              <a:buNone/>
              <a:defRPr sz="1286" b="1" i="0">
                <a:solidFill>
                  <a:schemeClr val="bg1"/>
                </a:solidFill>
                <a:latin typeface="Proxima Nova Black" panose="02000506030000020004" pitchFamily="2" charset="0"/>
              </a:defRPr>
            </a:lvl4pPr>
            <a:lvl5pPr marL="457124" indent="0" algn="ctr">
              <a:buFontTx/>
              <a:buNone/>
              <a:defRPr sz="1286" b="1" i="0">
                <a:solidFill>
                  <a:schemeClr val="bg1"/>
                </a:solidFill>
                <a:latin typeface="Proxima Nova Black" panose="02000506030000020004" pitchFamily="2" charset="0"/>
              </a:defRPr>
            </a:lvl5pPr>
          </a:lstStyle>
          <a:p>
            <a:pPr lvl="0"/>
            <a:r>
              <a:rPr lang="en-GB" dirty="0"/>
              <a:t>CLICK TO EDIT MASTER TEXT STYLES</a:t>
            </a:r>
            <a:endParaRPr lang="en-US" dirty="0"/>
          </a:p>
        </p:txBody>
      </p:sp>
      <p:cxnSp>
        <p:nvCxnSpPr>
          <p:cNvPr id="18" name="Rechte verbindingslijn 17">
            <a:extLst>
              <a:ext uri="{FF2B5EF4-FFF2-40B4-BE49-F238E27FC236}">
                <a16:creationId xmlns:a16="http://schemas.microsoft.com/office/drawing/2014/main" id="{692B011F-1678-244A-B60B-A088868AFBB4}"/>
              </a:ext>
            </a:extLst>
          </p:cNvPr>
          <p:cNvCxnSpPr>
            <a:cxnSpLocks/>
          </p:cNvCxnSpPr>
          <p:nvPr/>
        </p:nvCxnSpPr>
        <p:spPr>
          <a:xfrm>
            <a:off x="580442" y="2475260"/>
            <a:ext cx="8075843" cy="0"/>
          </a:xfrm>
          <a:prstGeom prst="line">
            <a:avLst/>
          </a:prstGeom>
          <a:noFill/>
          <a:ln w="25400" cap="flat">
            <a:solidFill>
              <a:srgbClr val="DC7132"/>
            </a:solidFill>
            <a:prstDash val="solid"/>
            <a:miter lim="400000"/>
          </a:ln>
          <a:effectLst/>
          <a:sp3d/>
        </p:spPr>
        <p:style>
          <a:lnRef idx="0">
            <a:scrgbClr r="0" g="0" b="0"/>
          </a:lnRef>
          <a:fillRef idx="0">
            <a:scrgbClr r="0" g="0" b="0"/>
          </a:fillRef>
          <a:effectRef idx="0">
            <a:scrgbClr r="0" g="0" b="0"/>
          </a:effectRef>
          <a:fontRef idx="none"/>
        </p:style>
      </p:cxnSp>
      <p:pic>
        <p:nvPicPr>
          <p:cNvPr id="4" name="Afbeelding 3">
            <a:extLst>
              <a:ext uri="{FF2B5EF4-FFF2-40B4-BE49-F238E27FC236}">
                <a16:creationId xmlns:a16="http://schemas.microsoft.com/office/drawing/2014/main" id="{9AD6528F-F4F6-0F46-BC08-ADE7E1D8A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18" y="289640"/>
            <a:ext cx="2681157" cy="723819"/>
          </a:xfrm>
          <a:prstGeom prst="rect">
            <a:avLst/>
          </a:prstGeom>
        </p:spPr>
      </p:pic>
      <p:sp>
        <p:nvSpPr>
          <p:cNvPr id="51" name="Rounded Rectangle">
            <a:extLst>
              <a:ext uri="{FF2B5EF4-FFF2-40B4-BE49-F238E27FC236}">
                <a16:creationId xmlns:a16="http://schemas.microsoft.com/office/drawing/2014/main" id="{3E802CD6-DC6D-4832-A76C-A7494106167B}"/>
              </a:ext>
            </a:extLst>
          </p:cNvPr>
          <p:cNvSpPr/>
          <p:nvPr/>
        </p:nvSpPr>
        <p:spPr>
          <a:xfrm>
            <a:off x="437968" y="3554859"/>
            <a:ext cx="8450630" cy="1483163"/>
          </a:xfrm>
          <a:prstGeom prst="roundRect">
            <a:avLst>
              <a:gd name="adj" fmla="val 2936"/>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sz="1543" dirty="0">
              <a:solidFill>
                <a:srgbClr val="394066"/>
              </a:solidFill>
            </a:endParaRPr>
          </a:p>
        </p:txBody>
      </p:sp>
      <p:sp>
        <p:nvSpPr>
          <p:cNvPr id="52" name="TITLE">
            <a:extLst>
              <a:ext uri="{FF2B5EF4-FFF2-40B4-BE49-F238E27FC236}">
                <a16:creationId xmlns:a16="http://schemas.microsoft.com/office/drawing/2014/main" id="{5A589537-9D0F-4DCA-B7BB-186A6EE343FA}"/>
              </a:ext>
            </a:extLst>
          </p:cNvPr>
          <p:cNvSpPr txBox="1">
            <a:spLocks noGrp="1"/>
          </p:cNvSpPr>
          <p:nvPr>
            <p:ph type="body" sz="quarter" idx="41"/>
          </p:nvPr>
        </p:nvSpPr>
        <p:spPr>
          <a:xfrm>
            <a:off x="3805984" y="3626349"/>
            <a:ext cx="4663965" cy="234680"/>
          </a:xfrm>
          <a:prstGeom prst="rect">
            <a:avLst/>
          </a:prstGeom>
        </p:spPr>
        <p:txBody>
          <a:bodyPr wrap="square" anchor="t">
            <a:spAutoFit/>
          </a:bodyPr>
          <a:lstStyle>
            <a:lvl1pPr marL="0" indent="0">
              <a:lnSpc>
                <a:spcPct val="90000"/>
              </a:lnSpc>
              <a:spcBef>
                <a:spcPts val="0"/>
              </a:spcBef>
              <a:buSzTx/>
              <a:buNone/>
              <a:defRPr sz="1028" cap="all">
                <a:solidFill>
                  <a:srgbClr val="404860"/>
                </a:solidFill>
                <a:latin typeface="Proxima Nova Black"/>
                <a:ea typeface="Proxima Nova Black"/>
                <a:cs typeface="Proxima Nova Black"/>
                <a:sym typeface="Proxima Nova Black"/>
              </a:defRPr>
            </a:lvl1pPr>
          </a:lstStyle>
          <a:p>
            <a:pPr lvl="0"/>
            <a:r>
              <a:rPr lang="nl-NL"/>
              <a:t>Klikken om de tekststijl van het model te bewerken</a:t>
            </a:r>
          </a:p>
        </p:txBody>
      </p:sp>
      <p:sp>
        <p:nvSpPr>
          <p:cNvPr id="53" name="SUBTITLE">
            <a:extLst>
              <a:ext uri="{FF2B5EF4-FFF2-40B4-BE49-F238E27FC236}">
                <a16:creationId xmlns:a16="http://schemas.microsoft.com/office/drawing/2014/main" id="{D64BCF11-ADD3-4E10-BDE2-E953863DD4D1}"/>
              </a:ext>
            </a:extLst>
          </p:cNvPr>
          <p:cNvSpPr txBox="1">
            <a:spLocks noGrp="1"/>
          </p:cNvSpPr>
          <p:nvPr>
            <p:ph type="body" sz="quarter" idx="42"/>
          </p:nvPr>
        </p:nvSpPr>
        <p:spPr>
          <a:xfrm>
            <a:off x="3805984" y="3780544"/>
            <a:ext cx="4663965" cy="216982"/>
          </a:xfrm>
          <a:prstGeom prst="rect">
            <a:avLst/>
          </a:prstGeom>
        </p:spPr>
        <p:txBody>
          <a:bodyPr wrap="square" anchor="t">
            <a:spAutoFit/>
          </a:bodyPr>
          <a:lstStyle>
            <a:lvl1pPr marL="0" indent="0">
              <a:lnSpc>
                <a:spcPct val="90000"/>
              </a:lnSpc>
              <a:spcBef>
                <a:spcPts val="0"/>
              </a:spcBef>
              <a:buSzTx/>
              <a:buNone/>
              <a:defRPr sz="900" cap="all">
                <a:solidFill>
                  <a:srgbClr val="DC7132"/>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54" name="SUBTITLE">
            <a:extLst>
              <a:ext uri="{FF2B5EF4-FFF2-40B4-BE49-F238E27FC236}">
                <a16:creationId xmlns:a16="http://schemas.microsoft.com/office/drawing/2014/main" id="{9C9A2E69-A8BE-404D-96F1-2B54382E21CA}"/>
              </a:ext>
            </a:extLst>
          </p:cNvPr>
          <p:cNvSpPr txBox="1">
            <a:spLocks noGrp="1"/>
          </p:cNvSpPr>
          <p:nvPr>
            <p:ph type="body" sz="quarter" idx="43" hasCustomPrompt="1"/>
          </p:nvPr>
        </p:nvSpPr>
        <p:spPr>
          <a:xfrm>
            <a:off x="3812342" y="4217788"/>
            <a:ext cx="4641967" cy="613233"/>
          </a:xfrm>
          <a:prstGeom prst="rect">
            <a:avLst/>
          </a:prstGeom>
        </p:spPr>
        <p:txBody>
          <a:bodyPr anchor="t">
            <a:noAutofit/>
          </a:bodyPr>
          <a:lstStyle>
            <a:lvl1pPr marL="117546" indent="-117546">
              <a:lnSpc>
                <a:spcPct val="90000"/>
              </a:lnSpc>
              <a:spcBef>
                <a:spcPts val="0"/>
              </a:spcBef>
              <a:spcAft>
                <a:spcPts val="257"/>
              </a:spcAft>
              <a:buClr>
                <a:srgbClr val="10A99C"/>
              </a:buClr>
              <a:buSzTx/>
              <a:buFontTx/>
              <a:buBlip>
                <a:blip r:embed="rId2"/>
              </a:buBlip>
              <a:defRPr sz="1028" cap="none">
                <a:solidFill>
                  <a:srgbClr val="404860"/>
                </a:solidFill>
                <a:latin typeface="Proxima Nova Regular"/>
                <a:ea typeface="Proxima Nova Regular"/>
                <a:cs typeface="Proxima Nova Regular"/>
                <a:sym typeface="Proxima Nova Regular"/>
              </a:defRPr>
            </a:lvl1pPr>
          </a:lstStyle>
          <a:p>
            <a:r>
              <a:rPr lang="en-US" dirty="0"/>
              <a:t>Bullets</a:t>
            </a:r>
          </a:p>
        </p:txBody>
      </p:sp>
      <p:cxnSp>
        <p:nvCxnSpPr>
          <p:cNvPr id="55" name="Rechte verbindingslijn 54">
            <a:extLst>
              <a:ext uri="{FF2B5EF4-FFF2-40B4-BE49-F238E27FC236}">
                <a16:creationId xmlns:a16="http://schemas.microsoft.com/office/drawing/2014/main" id="{D475BE3D-0F2D-4777-A7A5-96AE0FADD898}"/>
              </a:ext>
            </a:extLst>
          </p:cNvPr>
          <p:cNvCxnSpPr>
            <a:cxnSpLocks/>
          </p:cNvCxnSpPr>
          <p:nvPr/>
        </p:nvCxnSpPr>
        <p:spPr>
          <a:xfrm>
            <a:off x="580442" y="4096865"/>
            <a:ext cx="8075843" cy="0"/>
          </a:xfrm>
          <a:prstGeom prst="line">
            <a:avLst/>
          </a:prstGeom>
          <a:noFill/>
          <a:ln w="25400" cap="flat">
            <a:solidFill>
              <a:srgbClr val="DC7132"/>
            </a:solidFill>
            <a:prstDash val="solid"/>
            <a:miter lim="400000"/>
          </a:ln>
          <a:effectLst/>
          <a:sp3d/>
        </p:spPr>
        <p:style>
          <a:lnRef idx="0">
            <a:scrgbClr r="0" g="0" b="0"/>
          </a:lnRef>
          <a:fillRef idx="0">
            <a:scrgbClr r="0" g="0" b="0"/>
          </a:fillRef>
          <a:effectRef idx="0">
            <a:scrgbClr r="0" g="0" b="0"/>
          </a:effectRef>
          <a:fontRef idx="none"/>
        </p:style>
      </p:cxnSp>
      <p:sp>
        <p:nvSpPr>
          <p:cNvPr id="59" name="Rounded Rectangle">
            <a:extLst>
              <a:ext uri="{FF2B5EF4-FFF2-40B4-BE49-F238E27FC236}">
                <a16:creationId xmlns:a16="http://schemas.microsoft.com/office/drawing/2014/main" id="{FB3D5337-71DA-4AF5-9E02-39FE27DB0DCD}"/>
              </a:ext>
            </a:extLst>
          </p:cNvPr>
          <p:cNvSpPr/>
          <p:nvPr/>
        </p:nvSpPr>
        <p:spPr>
          <a:xfrm>
            <a:off x="437968" y="5147794"/>
            <a:ext cx="8450630" cy="1484516"/>
          </a:xfrm>
          <a:prstGeom prst="roundRect">
            <a:avLst>
              <a:gd name="adj" fmla="val 2936"/>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sz="1543" dirty="0"/>
          </a:p>
        </p:txBody>
      </p:sp>
      <p:sp>
        <p:nvSpPr>
          <p:cNvPr id="65" name="TITLE">
            <a:extLst>
              <a:ext uri="{FF2B5EF4-FFF2-40B4-BE49-F238E27FC236}">
                <a16:creationId xmlns:a16="http://schemas.microsoft.com/office/drawing/2014/main" id="{1264242D-D26F-4BB1-9101-6ADA8D215223}"/>
              </a:ext>
            </a:extLst>
          </p:cNvPr>
          <p:cNvSpPr txBox="1">
            <a:spLocks noGrp="1"/>
          </p:cNvSpPr>
          <p:nvPr>
            <p:ph type="body" sz="quarter" idx="44"/>
          </p:nvPr>
        </p:nvSpPr>
        <p:spPr>
          <a:xfrm>
            <a:off x="562124" y="5211548"/>
            <a:ext cx="7570621" cy="234680"/>
          </a:xfrm>
          <a:prstGeom prst="rect">
            <a:avLst/>
          </a:prstGeom>
        </p:spPr>
        <p:txBody>
          <a:bodyPr wrap="square" anchor="t">
            <a:spAutoFit/>
          </a:bodyPr>
          <a:lstStyle>
            <a:lvl1pPr marL="0" indent="0">
              <a:lnSpc>
                <a:spcPct val="90000"/>
              </a:lnSpc>
              <a:spcBef>
                <a:spcPts val="0"/>
              </a:spcBef>
              <a:buSzTx/>
              <a:buNone/>
              <a:defRPr sz="1028" cap="all">
                <a:solidFill>
                  <a:srgbClr val="404860"/>
                </a:solidFill>
                <a:latin typeface="Proxima Nova Black"/>
                <a:ea typeface="Proxima Nova Black"/>
                <a:cs typeface="Proxima Nova Black"/>
                <a:sym typeface="Proxima Nova Black"/>
              </a:defRPr>
            </a:lvl1pPr>
          </a:lstStyle>
          <a:p>
            <a:pPr lvl="0"/>
            <a:r>
              <a:rPr lang="nl-NL"/>
              <a:t>Klikken om de tekststijl van het model te bewerken</a:t>
            </a:r>
          </a:p>
        </p:txBody>
      </p:sp>
      <p:sp>
        <p:nvSpPr>
          <p:cNvPr id="66" name="SUBTITLE">
            <a:extLst>
              <a:ext uri="{FF2B5EF4-FFF2-40B4-BE49-F238E27FC236}">
                <a16:creationId xmlns:a16="http://schemas.microsoft.com/office/drawing/2014/main" id="{2D00A200-FC7B-4039-8877-D2170592476E}"/>
              </a:ext>
            </a:extLst>
          </p:cNvPr>
          <p:cNvSpPr txBox="1">
            <a:spLocks noGrp="1"/>
          </p:cNvSpPr>
          <p:nvPr>
            <p:ph type="body" sz="quarter" idx="45"/>
          </p:nvPr>
        </p:nvSpPr>
        <p:spPr>
          <a:xfrm>
            <a:off x="562125" y="5365742"/>
            <a:ext cx="7570620" cy="216982"/>
          </a:xfrm>
          <a:prstGeom prst="rect">
            <a:avLst/>
          </a:prstGeom>
          <a:noFill/>
        </p:spPr>
        <p:txBody>
          <a:bodyPr wrap="square" anchor="t">
            <a:spAutoFit/>
          </a:bodyPr>
          <a:lstStyle>
            <a:lvl1pPr marL="0" indent="0">
              <a:lnSpc>
                <a:spcPct val="90000"/>
              </a:lnSpc>
              <a:spcBef>
                <a:spcPts val="0"/>
              </a:spcBef>
              <a:buSzTx/>
              <a:buNone/>
              <a:defRPr sz="900" cap="all">
                <a:solidFill>
                  <a:srgbClr val="DC7132"/>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74" name="SUBTITLE">
            <a:extLst>
              <a:ext uri="{FF2B5EF4-FFF2-40B4-BE49-F238E27FC236}">
                <a16:creationId xmlns:a16="http://schemas.microsoft.com/office/drawing/2014/main" id="{B9584B1B-EED9-4538-B35E-D89E0731DB06}"/>
              </a:ext>
            </a:extLst>
          </p:cNvPr>
          <p:cNvSpPr txBox="1">
            <a:spLocks noGrp="1"/>
          </p:cNvSpPr>
          <p:nvPr>
            <p:ph type="body" sz="quarter" idx="46" hasCustomPrompt="1"/>
          </p:nvPr>
        </p:nvSpPr>
        <p:spPr>
          <a:xfrm>
            <a:off x="579238" y="5818974"/>
            <a:ext cx="7514333" cy="519892"/>
          </a:xfrm>
          <a:prstGeom prst="rect">
            <a:avLst/>
          </a:prstGeom>
        </p:spPr>
        <p:txBody>
          <a:bodyPr anchor="t">
            <a:noAutofit/>
          </a:bodyPr>
          <a:lstStyle>
            <a:lvl1pPr marL="117546" indent="-117546">
              <a:lnSpc>
                <a:spcPct val="90000"/>
              </a:lnSpc>
              <a:spcBef>
                <a:spcPts val="0"/>
              </a:spcBef>
              <a:spcAft>
                <a:spcPts val="257"/>
              </a:spcAft>
              <a:buClr>
                <a:srgbClr val="10A99C"/>
              </a:buClr>
              <a:buSzTx/>
              <a:buFontTx/>
              <a:buBlip>
                <a:blip r:embed="rId2"/>
              </a:buBlip>
              <a:defRPr sz="1028" cap="none">
                <a:solidFill>
                  <a:srgbClr val="404860"/>
                </a:solidFill>
                <a:latin typeface="Proxima Nova Regular"/>
                <a:ea typeface="Proxima Nova Regular"/>
                <a:cs typeface="Proxima Nova Regular"/>
                <a:sym typeface="Proxima Nova Regular"/>
              </a:defRPr>
            </a:lvl1pPr>
          </a:lstStyle>
          <a:p>
            <a:r>
              <a:rPr lang="en-US" dirty="0"/>
              <a:t>Bullets</a:t>
            </a:r>
          </a:p>
        </p:txBody>
      </p:sp>
      <p:cxnSp>
        <p:nvCxnSpPr>
          <p:cNvPr id="75" name="Rechte verbindingslijn 74">
            <a:extLst>
              <a:ext uri="{FF2B5EF4-FFF2-40B4-BE49-F238E27FC236}">
                <a16:creationId xmlns:a16="http://schemas.microsoft.com/office/drawing/2014/main" id="{874CAF8E-CC5E-40D5-867B-75496285DC85}"/>
              </a:ext>
            </a:extLst>
          </p:cNvPr>
          <p:cNvCxnSpPr>
            <a:cxnSpLocks/>
          </p:cNvCxnSpPr>
          <p:nvPr/>
        </p:nvCxnSpPr>
        <p:spPr>
          <a:xfrm>
            <a:off x="565245" y="5686124"/>
            <a:ext cx="8091039" cy="0"/>
          </a:xfrm>
          <a:prstGeom prst="line">
            <a:avLst/>
          </a:prstGeom>
          <a:noFill/>
          <a:ln w="25400" cap="flat">
            <a:solidFill>
              <a:srgbClr val="DC7132"/>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5004009"/>
      </p:ext>
    </p:extLst>
  </p:cSld>
  <p:clrMapOvr>
    <a:masterClrMapping/>
  </p:clrMapOvr>
  <p:transition spd="med"/>
  <p:extLst>
    <p:ext uri="{DCECCB84-F9BA-43D5-87BE-67443E8EF086}">
      <p15:sldGuideLst xmlns:p15="http://schemas.microsoft.com/office/powerpoint/2012/main">
        <p15:guide id="1" orient="horz" pos="16043">
          <p15:clr>
            <a:srgbClr val="FBAE40"/>
          </p15:clr>
        </p15:guide>
        <p15:guide id="2" pos="22993">
          <p15:clr>
            <a:srgbClr val="FBAE40"/>
          </p15:clr>
        </p15:guide>
        <p15:guide id="3" orient="horz" pos="734">
          <p15:clr>
            <a:srgbClr val="FBAE40"/>
          </p15:clr>
        </p15:guide>
        <p15:guide id="4" orient="horz" pos="8990">
          <p15:clr>
            <a:srgbClr val="FBAE40"/>
          </p15:clr>
        </p15:guide>
        <p15:guide id="5" pos="767">
          <p15:clr>
            <a:srgbClr val="FBAE40"/>
          </p15:clr>
        </p15:guide>
        <p15:guide id="6" pos="8977">
          <p15:clr>
            <a:srgbClr val="FBAE40"/>
          </p15:clr>
        </p15:guide>
        <p15:guide id="7" orient="horz" pos="10713">
          <p15:clr>
            <a:srgbClr val="FBAE40"/>
          </p15:clr>
        </p15:guide>
        <p15:guide id="8" orient="horz" pos="9852">
          <p15:clr>
            <a:srgbClr val="FBAE40"/>
          </p15:clr>
        </p15:guide>
        <p15:guide id="9" pos="7389">
          <p15:clr>
            <a:srgbClr val="FBAE40"/>
          </p15:clr>
        </p15:guide>
        <p15:guide id="10" pos="10565">
          <p15:clr>
            <a:srgbClr val="FBAE40"/>
          </p15:clr>
        </p15:guide>
        <p15:guide id="11" orient="horz" pos="3683">
          <p15:clr>
            <a:srgbClr val="FBAE40"/>
          </p15:clr>
        </p15:guide>
        <p15:guide id="12" pos="17187">
          <p15:clr>
            <a:srgbClr val="FBAE40"/>
          </p15:clr>
        </p15:guide>
        <p15:guide id="13" pos="17777">
          <p15:clr>
            <a:srgbClr val="FBAE40"/>
          </p15:clr>
        </p15:guide>
        <p15:guide id="14" orient="horz" pos="1324">
          <p15:clr>
            <a:srgbClr val="FBAE40"/>
          </p15:clr>
        </p15:guide>
        <p15:guide id="15" orient="horz" pos="5179">
          <p15:clr>
            <a:srgbClr val="FBAE40"/>
          </p15:clr>
        </p15:guide>
        <p15:guide id="16" orient="horz" pos="1221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5_XEBIA ONEPAGER">
    <p:spTree>
      <p:nvGrpSpPr>
        <p:cNvPr id="1" name=""/>
        <p:cNvGrpSpPr/>
        <p:nvPr/>
      </p:nvGrpSpPr>
      <p:grpSpPr>
        <a:xfrm>
          <a:off x="0" y="0"/>
          <a:ext cx="0" cy="0"/>
          <a:chOff x="0" y="0"/>
          <a:chExt cx="0" cy="0"/>
        </a:xfrm>
      </p:grpSpPr>
      <p:sp>
        <p:nvSpPr>
          <p:cNvPr id="31" name="Rounded Rectangle"/>
          <p:cNvSpPr/>
          <p:nvPr/>
        </p:nvSpPr>
        <p:spPr>
          <a:xfrm>
            <a:off x="416271" y="1299621"/>
            <a:ext cx="6540916" cy="3019342"/>
          </a:xfrm>
          <a:prstGeom prst="roundRect">
            <a:avLst>
              <a:gd name="adj" fmla="val 3240"/>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a:p>
        </p:txBody>
      </p:sp>
      <p:sp>
        <p:nvSpPr>
          <p:cNvPr id="43" name="Rounded Rectangle">
            <a:extLst>
              <a:ext uri="{FF2B5EF4-FFF2-40B4-BE49-F238E27FC236}">
                <a16:creationId xmlns:a16="http://schemas.microsoft.com/office/drawing/2014/main" id="{7369D20C-17FD-3E40-8FE9-85880EF706BD}"/>
              </a:ext>
            </a:extLst>
          </p:cNvPr>
          <p:cNvSpPr/>
          <p:nvPr/>
        </p:nvSpPr>
        <p:spPr>
          <a:xfrm>
            <a:off x="533200" y="1405010"/>
            <a:ext cx="6307610" cy="327253"/>
          </a:xfrm>
          <a:prstGeom prst="roundRect">
            <a:avLst>
              <a:gd name="adj" fmla="val 16687"/>
            </a:avLst>
          </a:prstGeom>
          <a:solidFill>
            <a:srgbClr val="404860"/>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dirty="0">
              <a:solidFill>
                <a:schemeClr val="bg1"/>
              </a:solidFill>
              <a:latin typeface="Proxima Nova" panose="020B0503030502060204" pitchFamily="34" charset="-128"/>
              <a:ea typeface="Proxima Nova" panose="020B0503030502060204" pitchFamily="34" charset="-128"/>
              <a:cs typeface="Rajdhani" panose="02000000000000000000" pitchFamily="2" charset="77"/>
            </a:endParaRPr>
          </a:p>
        </p:txBody>
      </p:sp>
      <p:sp>
        <p:nvSpPr>
          <p:cNvPr id="56" name="Rounded Rectangle">
            <a:extLst>
              <a:ext uri="{FF2B5EF4-FFF2-40B4-BE49-F238E27FC236}">
                <a16:creationId xmlns:a16="http://schemas.microsoft.com/office/drawing/2014/main" id="{085C02FF-6D21-7A4B-B940-D4F745065AAE}"/>
              </a:ext>
            </a:extLst>
          </p:cNvPr>
          <p:cNvSpPr/>
          <p:nvPr/>
        </p:nvSpPr>
        <p:spPr>
          <a:xfrm>
            <a:off x="8097677" y="289640"/>
            <a:ext cx="3625436" cy="2343157"/>
          </a:xfrm>
          <a:prstGeom prst="roundRect">
            <a:avLst>
              <a:gd name="adj" fmla="val 4272"/>
            </a:avLst>
          </a:prstGeom>
          <a:solidFill>
            <a:srgbClr val="404860">
              <a:alpha val="10000"/>
            </a:srgbClr>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a:p>
        </p:txBody>
      </p:sp>
      <p:sp>
        <p:nvSpPr>
          <p:cNvPr id="66" name="Rounded Rectangle">
            <a:extLst>
              <a:ext uri="{FF2B5EF4-FFF2-40B4-BE49-F238E27FC236}">
                <a16:creationId xmlns:a16="http://schemas.microsoft.com/office/drawing/2014/main" id="{BB536225-FEBF-4A4F-AFC5-04054CB80557}"/>
              </a:ext>
            </a:extLst>
          </p:cNvPr>
          <p:cNvSpPr/>
          <p:nvPr/>
        </p:nvSpPr>
        <p:spPr>
          <a:xfrm>
            <a:off x="6445130" y="3418903"/>
            <a:ext cx="5277983" cy="2034087"/>
          </a:xfrm>
          <a:prstGeom prst="roundRect">
            <a:avLst>
              <a:gd name="adj" fmla="val 3240"/>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a:p>
        </p:txBody>
      </p:sp>
      <p:sp>
        <p:nvSpPr>
          <p:cNvPr id="74" name="Rounded Rectangle">
            <a:extLst>
              <a:ext uri="{FF2B5EF4-FFF2-40B4-BE49-F238E27FC236}">
                <a16:creationId xmlns:a16="http://schemas.microsoft.com/office/drawing/2014/main" id="{D418FEBC-0584-1546-99D4-376502FB50F5}"/>
              </a:ext>
            </a:extLst>
          </p:cNvPr>
          <p:cNvSpPr/>
          <p:nvPr/>
        </p:nvSpPr>
        <p:spPr>
          <a:xfrm>
            <a:off x="6541865" y="3524292"/>
            <a:ext cx="5070384" cy="327253"/>
          </a:xfrm>
          <a:prstGeom prst="roundRect">
            <a:avLst>
              <a:gd name="adj" fmla="val 16687"/>
            </a:avLst>
          </a:prstGeom>
          <a:solidFill>
            <a:srgbClr val="404860"/>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dirty="0">
              <a:solidFill>
                <a:schemeClr val="bg1"/>
              </a:solidFill>
              <a:latin typeface="Proxima Nova" panose="020B0503030502060204" pitchFamily="34" charset="-128"/>
              <a:ea typeface="Proxima Nova" panose="020B0503030502060204" pitchFamily="34" charset="-128"/>
            </a:endParaRPr>
          </a:p>
        </p:txBody>
      </p:sp>
      <p:sp>
        <p:nvSpPr>
          <p:cNvPr id="3" name="Kruis 2">
            <a:extLst>
              <a:ext uri="{FF2B5EF4-FFF2-40B4-BE49-F238E27FC236}">
                <a16:creationId xmlns:a16="http://schemas.microsoft.com/office/drawing/2014/main" id="{A980F0B0-893B-5D44-9CA0-2E5A514186D1}"/>
              </a:ext>
            </a:extLst>
          </p:cNvPr>
          <p:cNvSpPr/>
          <p:nvPr/>
        </p:nvSpPr>
        <p:spPr>
          <a:xfrm>
            <a:off x="6541865" y="3912673"/>
            <a:ext cx="331446" cy="333246"/>
          </a:xfrm>
          <a:prstGeom prst="plus">
            <a:avLst>
              <a:gd name="adj" fmla="val 35255"/>
            </a:avLst>
          </a:prstGeom>
          <a:solidFill>
            <a:srgbClr val="DC713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591" tIns="35591" rIns="35591" bIns="35591" numCol="1" spcCol="38100" rtlCol="0" anchor="ctr">
            <a:spAutoFit/>
          </a:bodyPr>
          <a:lstStyle/>
          <a:p>
            <a:pPr marL="0" marR="0" indent="0" algn="ctr" defTabSz="410697" rtl="0" fontAlgn="auto" latinLnBrk="0" hangingPunct="0">
              <a:lnSpc>
                <a:spcPct val="100000"/>
              </a:lnSpc>
              <a:spcBef>
                <a:spcPts val="0"/>
              </a:spcBef>
              <a:spcAft>
                <a:spcPts val="0"/>
              </a:spcAft>
              <a:buClrTx/>
              <a:buSzTx/>
              <a:buFontTx/>
              <a:buNone/>
              <a:tabLst/>
            </a:pPr>
            <a:endParaRPr kumimoji="0" lang="nl-NL" sz="1543"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Rounded Rectangle">
            <a:extLst>
              <a:ext uri="{FF2B5EF4-FFF2-40B4-BE49-F238E27FC236}">
                <a16:creationId xmlns:a16="http://schemas.microsoft.com/office/drawing/2014/main" id="{007D9D5B-4A8E-5442-886F-60914236DD2F}"/>
              </a:ext>
            </a:extLst>
          </p:cNvPr>
          <p:cNvSpPr/>
          <p:nvPr/>
        </p:nvSpPr>
        <p:spPr>
          <a:xfrm>
            <a:off x="415718" y="5132504"/>
            <a:ext cx="4912197" cy="1435856"/>
          </a:xfrm>
          <a:prstGeom prst="roundRect">
            <a:avLst>
              <a:gd name="adj" fmla="val 4272"/>
            </a:avLst>
          </a:prstGeom>
          <a:solidFill>
            <a:srgbClr val="404860">
              <a:alpha val="10000"/>
            </a:srgbClr>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a:p>
        </p:txBody>
      </p:sp>
    </p:spTree>
    <p:extLst>
      <p:ext uri="{BB962C8B-B14F-4D97-AF65-F5344CB8AC3E}">
        <p14:creationId xmlns:p14="http://schemas.microsoft.com/office/powerpoint/2010/main" val="2141307188"/>
      </p:ext>
    </p:extLst>
  </p:cSld>
  <p:clrMapOvr>
    <a:masterClrMapping/>
  </p:clrMapOvr>
  <p:transition spd="med"/>
  <p:extLst>
    <p:ext uri="{DCECCB84-F9BA-43D5-87BE-67443E8EF086}">
      <p15:sldGuideLst xmlns:p15="http://schemas.microsoft.com/office/powerpoint/2012/main">
        <p15:guide id="1" orient="horz" pos="16043">
          <p15:clr>
            <a:srgbClr val="FBAE40"/>
          </p15:clr>
        </p15:guide>
        <p15:guide id="2" pos="22993">
          <p15:clr>
            <a:srgbClr val="FBAE40"/>
          </p15:clr>
        </p15:guide>
        <p15:guide id="3" orient="horz" pos="734">
          <p15:clr>
            <a:srgbClr val="FBAE40"/>
          </p15:clr>
        </p15:guide>
        <p15:guide id="4" orient="horz" pos="8990">
          <p15:clr>
            <a:srgbClr val="FBAE40"/>
          </p15:clr>
        </p15:guide>
        <p15:guide id="5" pos="767">
          <p15:clr>
            <a:srgbClr val="FBAE40"/>
          </p15:clr>
        </p15:guide>
        <p15:guide id="6" pos="8977">
          <p15:clr>
            <a:srgbClr val="FBAE40"/>
          </p15:clr>
        </p15:guide>
        <p15:guide id="7" orient="horz" pos="10713">
          <p15:clr>
            <a:srgbClr val="FBAE40"/>
          </p15:clr>
        </p15:guide>
        <p15:guide id="8" orient="horz" pos="9852">
          <p15:clr>
            <a:srgbClr val="FBAE40"/>
          </p15:clr>
        </p15:guide>
        <p15:guide id="9" pos="7389">
          <p15:clr>
            <a:srgbClr val="FBAE40"/>
          </p15:clr>
        </p15:guide>
        <p15:guide id="10" pos="10565">
          <p15:clr>
            <a:srgbClr val="FBAE40"/>
          </p15:clr>
        </p15:guide>
        <p15:guide id="11" orient="horz" pos="3683">
          <p15:clr>
            <a:srgbClr val="FBAE40"/>
          </p15:clr>
        </p15:guide>
        <p15:guide id="12" pos="17187">
          <p15:clr>
            <a:srgbClr val="FBAE40"/>
          </p15:clr>
        </p15:guide>
        <p15:guide id="13" pos="17777">
          <p15:clr>
            <a:srgbClr val="FBAE40"/>
          </p15:clr>
        </p15:guide>
        <p15:guide id="14" orient="horz" pos="1324">
          <p15:clr>
            <a:srgbClr val="FBAE40"/>
          </p15:clr>
        </p15:guide>
        <p15:guide id="15" orient="horz" pos="5179">
          <p15:clr>
            <a:srgbClr val="FBAE40"/>
          </p15:clr>
        </p15:guide>
        <p15:guide id="16" orient="horz" pos="1221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7690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9577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8239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77779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3477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4393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1025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762320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77343646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585754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6527707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81896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57068468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0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540736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16318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46492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316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48080130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6181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04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5718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3506028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91986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483372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51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123345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0269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545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50286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582098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756906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7980" y="417878"/>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817382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0"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28823635"/>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828547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028324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0126814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235426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nchor="t"/>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860364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450668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094647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560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94176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69945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549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63287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694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4000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2575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6894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37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50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005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7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53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6740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82427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9648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7328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8596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4892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32050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36894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2324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2050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0525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681281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4953646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4054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318143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9567130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852685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844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54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596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3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94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006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image" Target="../media/image33.emf"/><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theme" Target="../theme/theme1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8"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34" Type="http://schemas.openxmlformats.org/officeDocument/2006/relationships/theme" Target="../theme/theme11.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image" Target="../media/image56.png"/><Relationship Id="rId8" Type="http://schemas.openxmlformats.org/officeDocument/2006/relationships/slideLayout" Target="../slideLayouts/slideLayout2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image" Target="../media/image62.png"/><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theme" Target="../theme/theme12.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image" Target="../media/image64.png"/><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image" Target="../media/image63.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theme" Target="../theme/theme3.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image" Target="../media/image23.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image" Target="../media/image22.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image" Target="../media/image33.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theme" Target="../theme/theme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8"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5" Type="http://schemas.openxmlformats.org/officeDocument/2006/relationships/theme" Target="../theme/theme5.xml"/><Relationship Id="rId4"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image" Target="../media/image22.emf"/><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image" Target="../media/image33.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image" Target="../media/image23.png"/><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image" Target="../media/image22.emf"/><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theme" Target="../theme/theme8.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image" Target="../media/image33.emf"/><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theme" Target="../theme/theme9.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138399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6" r:id="rId22"/>
    <p:sldLayoutId id="2147484027" r:id="rId23"/>
    <p:sldLayoutId id="2147484028"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‹nr.›</a:t>
            </a:fld>
            <a:endParaRPr lang="en-IN"/>
          </a:p>
        </p:txBody>
      </p:sp>
    </p:spTree>
    <p:extLst>
      <p:ext uri="{BB962C8B-B14F-4D97-AF65-F5344CB8AC3E}">
        <p14:creationId xmlns:p14="http://schemas.microsoft.com/office/powerpoint/2010/main" val="315427330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55994" y="1817560"/>
            <a:ext cx="11306469" cy="2233092"/>
          </a:xfrm>
          <a:prstGeom prst="rect">
            <a:avLst/>
          </a:prstGeom>
        </p:spPr>
        <p:txBody>
          <a:bodyPr vert="horz" wrap="square" lIns="0" tIns="91440" rIns="146304" bIns="91440" rtlCol="0">
            <a:spAutoFit/>
          </a:bodyPr>
          <a:lstStyle/>
          <a:p>
            <a:pPr lvl="0"/>
            <a:r>
              <a:rPr lang="en-US"/>
              <a:t>Second level header</a:t>
            </a:r>
          </a:p>
          <a:p>
            <a:pPr lvl="1"/>
            <a:r>
              <a:rPr lang="en-US"/>
              <a:t>Body text</a:t>
            </a:r>
          </a:p>
          <a:p>
            <a:pPr lvl="1"/>
            <a:endParaRPr lang="en-US"/>
          </a:p>
          <a:p>
            <a:pPr lvl="2"/>
            <a:r>
              <a:rPr lang="en-US"/>
              <a:t>Third level header</a:t>
            </a:r>
          </a:p>
          <a:p>
            <a:pPr lvl="3"/>
            <a:r>
              <a:rPr lang="en-US"/>
              <a:t>Body text</a:t>
            </a:r>
          </a:p>
          <a:p>
            <a:pPr lvl="3"/>
            <a:endParaRPr lang="en-US"/>
          </a:p>
          <a:p>
            <a:pPr lvl="4"/>
            <a:r>
              <a:rPr lang="en-US"/>
              <a:t>Fourth level header</a:t>
            </a:r>
          </a:p>
          <a:p>
            <a:pPr lvl="6"/>
            <a:r>
              <a:rPr lang="en-US"/>
              <a:t>Body text</a:t>
            </a:r>
          </a:p>
        </p:txBody>
      </p:sp>
      <p:pic>
        <p:nvPicPr>
          <p:cNvPr id="6" name="Picture 5" descr="A screenshot of a cell phone&#10;&#10;Description generated with high confidence">
            <a:extLst>
              <a:ext uri="{FF2B5EF4-FFF2-40B4-BE49-F238E27FC236}">
                <a16:creationId xmlns:a16="http://schemas.microsoft.com/office/drawing/2014/main" id="{45E52466-C2DB-4E9F-88D3-0E15145C5216}"/>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160082" y="3023049"/>
            <a:ext cx="6858001" cy="794166"/>
          </a:xfrm>
          <a:prstGeom prst="rect">
            <a:avLst/>
          </a:prstGeom>
        </p:spPr>
      </p:pic>
    </p:spTree>
    <p:extLst>
      <p:ext uri="{BB962C8B-B14F-4D97-AF65-F5344CB8AC3E}">
        <p14:creationId xmlns:p14="http://schemas.microsoft.com/office/powerpoint/2010/main" val="156964616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0" kern="1200" spc="0" baseline="0">
          <a:solidFill>
            <a:schemeClr val="tx1"/>
          </a:solidFill>
          <a:latin typeface="+mj-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B764AC-FD4A-4184-A514-3FBCE002E0EC}"/>
              </a:ext>
            </a:extLst>
          </p:cNvPr>
          <p:cNvSpPr>
            <a:spLocks noGrp="1"/>
          </p:cNvSpPr>
          <p:nvPr>
            <p:ph type="body" idx="1"/>
          </p:nvPr>
        </p:nvSpPr>
        <p:spPr>
          <a:xfrm>
            <a:off x="1142999" y="1847224"/>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dirty="0"/>
          </a:p>
        </p:txBody>
      </p:sp>
      <p:sp>
        <p:nvSpPr>
          <p:cNvPr id="37" name="Rectangle 36">
            <a:extLst>
              <a:ext uri="{FF2B5EF4-FFF2-40B4-BE49-F238E27FC236}">
                <a16:creationId xmlns:a16="http://schemas.microsoft.com/office/drawing/2014/main" id="{FB9B0835-1A31-491E-87CE-59FA92280699}"/>
              </a:ext>
            </a:extLst>
          </p:cNvPr>
          <p:cNvSpPr/>
          <p:nvPr/>
        </p:nvSpPr>
        <p:spPr>
          <a:xfrm>
            <a:off x="12347067" y="1120014"/>
            <a:ext cx="201168" cy="210490"/>
          </a:xfrm>
          <a:prstGeom prst="rect">
            <a:avLst/>
          </a:prstGeom>
          <a:solidFill>
            <a:srgbClr val="EC6B1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38" name="Rectangle 37">
            <a:extLst>
              <a:ext uri="{FF2B5EF4-FFF2-40B4-BE49-F238E27FC236}">
                <a16:creationId xmlns:a16="http://schemas.microsoft.com/office/drawing/2014/main" id="{48AD31CC-9063-4835-B02D-6B5D86D549DF}"/>
              </a:ext>
            </a:extLst>
          </p:cNvPr>
          <p:cNvSpPr/>
          <p:nvPr/>
        </p:nvSpPr>
        <p:spPr>
          <a:xfrm>
            <a:off x="12347067" y="1489346"/>
            <a:ext cx="201168" cy="210490"/>
          </a:xfrm>
          <a:prstGeom prst="rect">
            <a:avLst/>
          </a:prstGeom>
          <a:solidFill>
            <a:srgbClr val="3F496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39" name="Rectangle 38">
            <a:extLst>
              <a:ext uri="{FF2B5EF4-FFF2-40B4-BE49-F238E27FC236}">
                <a16:creationId xmlns:a16="http://schemas.microsoft.com/office/drawing/2014/main" id="{DF90EFF4-DB25-4B92-89EE-755218340B7E}"/>
              </a:ext>
            </a:extLst>
          </p:cNvPr>
          <p:cNvSpPr/>
          <p:nvPr/>
        </p:nvSpPr>
        <p:spPr>
          <a:xfrm>
            <a:off x="12347067" y="1847224"/>
            <a:ext cx="201168" cy="21049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0" name="Rectangle 39">
            <a:extLst>
              <a:ext uri="{FF2B5EF4-FFF2-40B4-BE49-F238E27FC236}">
                <a16:creationId xmlns:a16="http://schemas.microsoft.com/office/drawing/2014/main" id="{324F3052-B3D1-4717-8A10-388613CA7806}"/>
              </a:ext>
            </a:extLst>
          </p:cNvPr>
          <p:cNvSpPr/>
          <p:nvPr/>
        </p:nvSpPr>
        <p:spPr>
          <a:xfrm>
            <a:off x="12347067" y="2228010"/>
            <a:ext cx="201168" cy="21049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1" name="Rectangle 40">
            <a:extLst>
              <a:ext uri="{FF2B5EF4-FFF2-40B4-BE49-F238E27FC236}">
                <a16:creationId xmlns:a16="http://schemas.microsoft.com/office/drawing/2014/main" id="{E95F8845-2BE2-4EB8-8DD3-D3BB6074AFA7}"/>
              </a:ext>
            </a:extLst>
          </p:cNvPr>
          <p:cNvSpPr/>
          <p:nvPr/>
        </p:nvSpPr>
        <p:spPr>
          <a:xfrm>
            <a:off x="12347067" y="2581685"/>
            <a:ext cx="201168" cy="210490"/>
          </a:xfrm>
          <a:prstGeom prst="rect">
            <a:avLst/>
          </a:prstGeom>
          <a:solidFill>
            <a:srgbClr val="C9CB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2" name="Rectangle 41">
            <a:extLst>
              <a:ext uri="{FF2B5EF4-FFF2-40B4-BE49-F238E27FC236}">
                <a16:creationId xmlns:a16="http://schemas.microsoft.com/office/drawing/2014/main" id="{26F7894B-3123-414E-9F95-DB8B446C3AD0}"/>
              </a:ext>
            </a:extLst>
          </p:cNvPr>
          <p:cNvSpPr/>
          <p:nvPr/>
        </p:nvSpPr>
        <p:spPr>
          <a:xfrm>
            <a:off x="12347067" y="2942136"/>
            <a:ext cx="201168" cy="210490"/>
          </a:xfrm>
          <a:prstGeom prst="rect">
            <a:avLst/>
          </a:prstGeom>
          <a:solidFill>
            <a:srgbClr val="AEB0B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3" name="Rectangle 42">
            <a:extLst>
              <a:ext uri="{FF2B5EF4-FFF2-40B4-BE49-F238E27FC236}">
                <a16:creationId xmlns:a16="http://schemas.microsoft.com/office/drawing/2014/main" id="{45FFB303-0561-48E1-83DC-3E19A8A65841}"/>
              </a:ext>
            </a:extLst>
          </p:cNvPr>
          <p:cNvSpPr/>
          <p:nvPr/>
        </p:nvSpPr>
        <p:spPr>
          <a:xfrm>
            <a:off x="12347067" y="3305250"/>
            <a:ext cx="201168" cy="210490"/>
          </a:xfrm>
          <a:prstGeom prst="rect">
            <a:avLst/>
          </a:prstGeom>
          <a:solidFill>
            <a:srgbClr val="717273"/>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4" name="Rectangle 43">
            <a:extLst>
              <a:ext uri="{FF2B5EF4-FFF2-40B4-BE49-F238E27FC236}">
                <a16:creationId xmlns:a16="http://schemas.microsoft.com/office/drawing/2014/main" id="{2DFF1564-F853-4D20-9938-D1F9330E3611}"/>
              </a:ext>
            </a:extLst>
          </p:cNvPr>
          <p:cNvSpPr/>
          <p:nvPr/>
        </p:nvSpPr>
        <p:spPr>
          <a:xfrm>
            <a:off x="12347067" y="3673866"/>
            <a:ext cx="201168" cy="210490"/>
          </a:xfrm>
          <a:prstGeom prst="rect">
            <a:avLst/>
          </a:prstGeom>
          <a:solidFill>
            <a:srgbClr val="F4B39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5" name="Rectangle 44">
            <a:extLst>
              <a:ext uri="{FF2B5EF4-FFF2-40B4-BE49-F238E27FC236}">
                <a16:creationId xmlns:a16="http://schemas.microsoft.com/office/drawing/2014/main" id="{4316F149-8FC2-4C6A-A62E-C7F99FFC416A}"/>
              </a:ext>
            </a:extLst>
          </p:cNvPr>
          <p:cNvSpPr/>
          <p:nvPr/>
        </p:nvSpPr>
        <p:spPr>
          <a:xfrm>
            <a:off x="12347067" y="4042482"/>
            <a:ext cx="201168" cy="210490"/>
          </a:xfrm>
          <a:prstGeom prst="rect">
            <a:avLst/>
          </a:prstGeom>
          <a:solidFill>
            <a:srgbClr val="D5B39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6" name="Rectangle 45">
            <a:extLst>
              <a:ext uri="{FF2B5EF4-FFF2-40B4-BE49-F238E27FC236}">
                <a16:creationId xmlns:a16="http://schemas.microsoft.com/office/drawing/2014/main" id="{A05CA322-FD9D-4DE7-BA07-C94E659B189D}"/>
              </a:ext>
            </a:extLst>
          </p:cNvPr>
          <p:cNvSpPr/>
          <p:nvPr/>
        </p:nvSpPr>
        <p:spPr>
          <a:xfrm>
            <a:off x="12347067" y="4401702"/>
            <a:ext cx="201168" cy="210490"/>
          </a:xfrm>
          <a:prstGeom prst="rect">
            <a:avLst/>
          </a:prstGeom>
          <a:solidFill>
            <a:srgbClr val="8B8F9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7" name="Rectangle 46">
            <a:extLst>
              <a:ext uri="{FF2B5EF4-FFF2-40B4-BE49-F238E27FC236}">
                <a16:creationId xmlns:a16="http://schemas.microsoft.com/office/drawing/2014/main" id="{75FF15EC-0C39-44A2-B611-DCE171211BC7}"/>
              </a:ext>
            </a:extLst>
          </p:cNvPr>
          <p:cNvSpPr/>
          <p:nvPr/>
        </p:nvSpPr>
        <p:spPr>
          <a:xfrm>
            <a:off x="12347067" y="4779915"/>
            <a:ext cx="201168" cy="210490"/>
          </a:xfrm>
          <a:prstGeom prst="rect">
            <a:avLst/>
          </a:prstGeom>
          <a:solidFill>
            <a:srgbClr val="C7CFE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8" name="Rectangle 47">
            <a:extLst>
              <a:ext uri="{FF2B5EF4-FFF2-40B4-BE49-F238E27FC236}">
                <a16:creationId xmlns:a16="http://schemas.microsoft.com/office/drawing/2014/main" id="{58BFAD05-02A6-41D4-B6A9-8BD95195B290}"/>
              </a:ext>
            </a:extLst>
          </p:cNvPr>
          <p:cNvSpPr/>
          <p:nvPr/>
        </p:nvSpPr>
        <p:spPr>
          <a:xfrm>
            <a:off x="12347067" y="5149247"/>
            <a:ext cx="201168" cy="210490"/>
          </a:xfrm>
          <a:prstGeom prst="rect">
            <a:avLst/>
          </a:prstGeom>
          <a:solidFill>
            <a:srgbClr val="84AE4D"/>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9" name="Rectangle 48">
            <a:extLst>
              <a:ext uri="{FF2B5EF4-FFF2-40B4-BE49-F238E27FC236}">
                <a16:creationId xmlns:a16="http://schemas.microsoft.com/office/drawing/2014/main" id="{BC9DBDD1-4D03-4B92-BEB0-44E51700B638}"/>
              </a:ext>
            </a:extLst>
          </p:cNvPr>
          <p:cNvSpPr/>
          <p:nvPr/>
        </p:nvSpPr>
        <p:spPr>
          <a:xfrm>
            <a:off x="12347067" y="5491932"/>
            <a:ext cx="201168" cy="210490"/>
          </a:xfrm>
          <a:prstGeom prst="rect">
            <a:avLst/>
          </a:prstGeom>
          <a:solidFill>
            <a:srgbClr val="FBBA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50" name="Rectangle 49">
            <a:extLst>
              <a:ext uri="{FF2B5EF4-FFF2-40B4-BE49-F238E27FC236}">
                <a16:creationId xmlns:a16="http://schemas.microsoft.com/office/drawing/2014/main" id="{1A964A00-C26C-4003-B16E-2C234962A008}"/>
              </a:ext>
            </a:extLst>
          </p:cNvPr>
          <p:cNvSpPr/>
          <p:nvPr/>
        </p:nvSpPr>
        <p:spPr>
          <a:xfrm>
            <a:off x="12347067" y="5861264"/>
            <a:ext cx="201168" cy="210490"/>
          </a:xfrm>
          <a:prstGeom prst="rect">
            <a:avLst/>
          </a:prstGeom>
          <a:solidFill>
            <a:srgbClr val="C42E4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51" name="Title 1">
            <a:extLst>
              <a:ext uri="{FF2B5EF4-FFF2-40B4-BE49-F238E27FC236}">
                <a16:creationId xmlns:a16="http://schemas.microsoft.com/office/drawing/2014/main" id="{177E3B9B-D6A3-4491-A16B-171A9E481907}"/>
              </a:ext>
            </a:extLst>
          </p:cNvPr>
          <p:cNvSpPr txBox="1">
            <a:spLocks/>
          </p:cNvSpPr>
          <p:nvPr/>
        </p:nvSpPr>
        <p:spPr>
          <a:xfrm rot="5400000">
            <a:off x="11199416" y="2275601"/>
            <a:ext cx="3097688" cy="602298"/>
          </a:xfrm>
          <a:prstGeom prst="rect">
            <a:avLst/>
          </a:prstGeom>
        </p:spPr>
        <p:txBody>
          <a:bodyPr vert="horz" lIns="72744" tIns="36372" rIns="72744" bIns="363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91" dirty="0">
                <a:solidFill>
                  <a:srgbClr val="3F4964"/>
                </a:solidFill>
              </a:rPr>
              <a:t>Xpirit Color Guide</a:t>
            </a:r>
            <a:endParaRPr lang="en-NL" sz="1591" dirty="0">
              <a:solidFill>
                <a:srgbClr val="3F4964"/>
              </a:solidFill>
            </a:endParaRPr>
          </a:p>
        </p:txBody>
      </p:sp>
      <p:sp>
        <p:nvSpPr>
          <p:cNvPr id="2" name="Title Placeholder 1">
            <a:extLst>
              <a:ext uri="{FF2B5EF4-FFF2-40B4-BE49-F238E27FC236}">
                <a16:creationId xmlns:a16="http://schemas.microsoft.com/office/drawing/2014/main" id="{A331739B-54CD-464C-A1CA-5F70CA86165B}"/>
              </a:ext>
            </a:extLst>
          </p:cNvPr>
          <p:cNvSpPr>
            <a:spLocks noGrp="1"/>
          </p:cNvSpPr>
          <p:nvPr>
            <p:ph type="title"/>
          </p:nvPr>
        </p:nvSpPr>
        <p:spPr>
          <a:xfrm>
            <a:off x="1143000" y="365125"/>
            <a:ext cx="10515600" cy="1325563"/>
          </a:xfrm>
          <a:prstGeom prst="rect">
            <a:avLst/>
          </a:prstGeom>
        </p:spPr>
        <p:txBody>
          <a:bodyPr vert="horz" lIns="91440" tIns="45720" rIns="91440" bIns="45720" rtlCol="0" anchor="ctr">
            <a:normAutofit/>
          </a:bodyPr>
          <a:lstStyle/>
          <a:p>
            <a:r>
              <a:rPr lang="nl-NL"/>
              <a:t>Klik om stijl te bewerken</a:t>
            </a:r>
            <a:endParaRPr lang="en-NL" dirty="0"/>
          </a:p>
        </p:txBody>
      </p:sp>
      <p:pic>
        <p:nvPicPr>
          <p:cNvPr id="19" name="Graphic 18">
            <a:extLst>
              <a:ext uri="{FF2B5EF4-FFF2-40B4-BE49-F238E27FC236}">
                <a16:creationId xmlns:a16="http://schemas.microsoft.com/office/drawing/2014/main" id="{B700FF48-8CBD-4B61-A8A2-CEEF593C48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 y="2"/>
            <a:ext cx="1550323" cy="1120531"/>
          </a:xfrm>
          <a:prstGeom prst="rect">
            <a:avLst/>
          </a:prstGeom>
        </p:spPr>
      </p:pic>
      <p:pic>
        <p:nvPicPr>
          <p:cNvPr id="20" name="Picture 19">
            <a:extLst>
              <a:ext uri="{FF2B5EF4-FFF2-40B4-BE49-F238E27FC236}">
                <a16:creationId xmlns:a16="http://schemas.microsoft.com/office/drawing/2014/main" id="{D9C38871-43C7-46EF-A7CB-5A04B8492EF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94" y="153899"/>
            <a:ext cx="798814" cy="422450"/>
          </a:xfrm>
          <a:prstGeom prst="rect">
            <a:avLst/>
          </a:prstGeom>
        </p:spPr>
      </p:pic>
      <p:sp>
        <p:nvSpPr>
          <p:cNvPr id="21" name="Date Placeholder 3">
            <a:extLst>
              <a:ext uri="{FF2B5EF4-FFF2-40B4-BE49-F238E27FC236}">
                <a16:creationId xmlns:a16="http://schemas.microsoft.com/office/drawing/2014/main" id="{6FCFF94F-A983-4FEA-BD10-90576FD0DA38}"/>
              </a:ext>
            </a:extLst>
          </p:cNvPr>
          <p:cNvSpPr>
            <a:spLocks noGrp="1"/>
          </p:cNvSpPr>
          <p:nvPr>
            <p:ph type="dt" sz="half" idx="2"/>
          </p:nvPr>
        </p:nvSpPr>
        <p:spPr>
          <a:xfrm>
            <a:off x="1142999" y="6355100"/>
            <a:ext cx="2743200" cy="365125"/>
          </a:xfrm>
          <a:prstGeom prst="rect">
            <a:avLst/>
          </a:prstGeom>
        </p:spPr>
        <p:txBody>
          <a:bodyPr vert="horz" lIns="91440" tIns="45720" rIns="91440" bIns="45720" rtlCol="0" anchor="ctr"/>
          <a:lstStyle>
            <a:lvl1pPr algn="l">
              <a:defRPr sz="875">
                <a:solidFill>
                  <a:schemeClr val="tx1">
                    <a:tint val="75000"/>
                  </a:schemeClr>
                </a:solidFill>
                <a:latin typeface="Rajdhani Light" panose="02000000000000000000"/>
              </a:defRPr>
            </a:lvl1pPr>
          </a:lstStyle>
          <a:p>
            <a:fld id="{268E0CB1-011C-4C97-972E-11ECAB49CA0D}" type="datetimeFigureOut">
              <a:rPr lang="en-US" smtClean="0"/>
              <a:pPr/>
              <a:t>5/12/2021</a:t>
            </a:fld>
            <a:endParaRPr lang="en-US"/>
          </a:p>
        </p:txBody>
      </p:sp>
      <p:sp>
        <p:nvSpPr>
          <p:cNvPr id="22" name="Footer Placeholder 4">
            <a:extLst>
              <a:ext uri="{FF2B5EF4-FFF2-40B4-BE49-F238E27FC236}">
                <a16:creationId xmlns:a16="http://schemas.microsoft.com/office/drawing/2014/main" id="{4606404C-144A-4616-BE9F-D0968E4E6240}"/>
              </a:ext>
            </a:extLst>
          </p:cNvPr>
          <p:cNvSpPr>
            <a:spLocks noGrp="1"/>
          </p:cNvSpPr>
          <p:nvPr>
            <p:ph type="ftr" sz="quarter" idx="3"/>
          </p:nvPr>
        </p:nvSpPr>
        <p:spPr>
          <a:xfrm>
            <a:off x="4343399" y="6355100"/>
            <a:ext cx="4114800" cy="365125"/>
          </a:xfrm>
          <a:prstGeom prst="rect">
            <a:avLst/>
          </a:prstGeom>
        </p:spPr>
        <p:txBody>
          <a:bodyPr vert="horz" lIns="91440" tIns="45720" rIns="91440" bIns="45720" rtlCol="0" anchor="ctr"/>
          <a:lstStyle>
            <a:lvl1pPr algn="ctr">
              <a:defRPr sz="875">
                <a:solidFill>
                  <a:schemeClr val="tx1">
                    <a:tint val="75000"/>
                  </a:schemeClr>
                </a:solidFill>
                <a:latin typeface="Rajdhani Light" panose="02000000000000000000"/>
              </a:defRPr>
            </a:lvl1pPr>
          </a:lstStyle>
          <a:p>
            <a:endParaRPr lang="en-US" dirty="0"/>
          </a:p>
        </p:txBody>
      </p:sp>
      <p:sp>
        <p:nvSpPr>
          <p:cNvPr id="23" name="Slide Number Placeholder 5">
            <a:extLst>
              <a:ext uri="{FF2B5EF4-FFF2-40B4-BE49-F238E27FC236}">
                <a16:creationId xmlns:a16="http://schemas.microsoft.com/office/drawing/2014/main" id="{82A07F0A-AF0F-49AD-9BD3-56D1E3A67CC4}"/>
              </a:ext>
            </a:extLst>
          </p:cNvPr>
          <p:cNvSpPr>
            <a:spLocks noGrp="1"/>
          </p:cNvSpPr>
          <p:nvPr>
            <p:ph type="sldNum" sz="quarter" idx="4"/>
          </p:nvPr>
        </p:nvSpPr>
        <p:spPr>
          <a:xfrm>
            <a:off x="8915399" y="6355100"/>
            <a:ext cx="2743200" cy="365125"/>
          </a:xfrm>
          <a:prstGeom prst="rect">
            <a:avLst/>
          </a:prstGeom>
        </p:spPr>
        <p:txBody>
          <a:bodyPr vert="horz" lIns="91440" tIns="45720" rIns="91440" bIns="45720" rtlCol="0" anchor="ctr"/>
          <a:lstStyle>
            <a:lvl1pPr algn="r">
              <a:defRPr sz="875">
                <a:solidFill>
                  <a:schemeClr val="tx1">
                    <a:tint val="75000"/>
                  </a:schemeClr>
                </a:solidFill>
                <a:latin typeface="Rajdhani Light" panose="02000000000000000000"/>
              </a:defRPr>
            </a:lvl1pPr>
          </a:lstStyle>
          <a:p>
            <a:fld id="{38071BC7-D3AC-432A-B8F2-48495320C60E}" type="slidenum">
              <a:rPr lang="en-US" smtClean="0"/>
              <a:pPr/>
              <a:t>‹nr.›</a:t>
            </a:fld>
            <a:endParaRPr lang="en-US" dirty="0"/>
          </a:p>
        </p:txBody>
      </p:sp>
    </p:spTree>
    <p:extLst>
      <p:ext uri="{BB962C8B-B14F-4D97-AF65-F5344CB8AC3E}">
        <p14:creationId xmlns:p14="http://schemas.microsoft.com/office/powerpoint/2010/main" val="2331185233"/>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txStyles>
    <p:titleStyle>
      <a:lvl1pPr algn="l" defTabSz="727328" rtl="0" eaLnBrk="1" latinLnBrk="0" hangingPunct="1">
        <a:lnSpc>
          <a:spcPct val="90000"/>
        </a:lnSpc>
        <a:spcBef>
          <a:spcPct val="0"/>
        </a:spcBef>
        <a:buNone/>
        <a:defRPr sz="3500" kern="1200">
          <a:solidFill>
            <a:srgbClr val="3F4964"/>
          </a:solidFill>
          <a:latin typeface="Rajdhani Medium" panose="02000000000000000000" pitchFamily="2" charset="0"/>
          <a:ea typeface="+mj-ea"/>
          <a:cs typeface="Rajdhani Medium" panose="02000000000000000000" pitchFamily="2" charset="0"/>
        </a:defRPr>
      </a:lvl1pPr>
    </p:titleStyle>
    <p:bodyStyle>
      <a:lvl1pPr marL="181832" indent="-181832" algn="l" defTabSz="727328" rtl="0" eaLnBrk="1" latinLnBrk="0" hangingPunct="1">
        <a:lnSpc>
          <a:spcPct val="90000"/>
        </a:lnSpc>
        <a:spcBef>
          <a:spcPts val="795"/>
        </a:spcBef>
        <a:buFont typeface="Arial" panose="020B0604020202020204" pitchFamily="34" charset="0"/>
        <a:buChar char="•"/>
        <a:defRPr sz="2227" kern="1200">
          <a:solidFill>
            <a:srgbClr val="3F4964"/>
          </a:solidFill>
          <a:latin typeface="Rajdhani Semibold" panose="02000000000000000000" pitchFamily="2" charset="0"/>
          <a:ea typeface="+mn-ea"/>
          <a:cs typeface="Rajdhani Semibold" panose="02000000000000000000" pitchFamily="2" charset="0"/>
        </a:defRPr>
      </a:lvl1pPr>
      <a:lvl2pPr marL="545496" indent="-181832" algn="l" defTabSz="727328" rtl="0" eaLnBrk="1" latinLnBrk="0" hangingPunct="1">
        <a:lnSpc>
          <a:spcPct val="90000"/>
        </a:lnSpc>
        <a:spcBef>
          <a:spcPts val="398"/>
        </a:spcBef>
        <a:buFont typeface="Arial" panose="020B0604020202020204" pitchFamily="34" charset="0"/>
        <a:buChar char="•"/>
        <a:defRPr sz="1909" kern="1200">
          <a:solidFill>
            <a:srgbClr val="3F4964"/>
          </a:solidFill>
          <a:latin typeface="Rajdhani Medium" panose="02000000000000000000" pitchFamily="2" charset="0"/>
          <a:ea typeface="+mn-ea"/>
          <a:cs typeface="Rajdhani Medium" panose="02000000000000000000" pitchFamily="2" charset="0"/>
        </a:defRPr>
      </a:lvl2pPr>
      <a:lvl3pPr marL="909160" indent="-181832" algn="l" defTabSz="727328" rtl="0" eaLnBrk="1" latinLnBrk="0" hangingPunct="1">
        <a:lnSpc>
          <a:spcPct val="90000"/>
        </a:lnSpc>
        <a:spcBef>
          <a:spcPts val="398"/>
        </a:spcBef>
        <a:buFont typeface="Arial" panose="020B0604020202020204" pitchFamily="34" charset="0"/>
        <a:buChar char="•"/>
        <a:defRPr sz="1591" kern="1200">
          <a:solidFill>
            <a:srgbClr val="3F4964"/>
          </a:solidFill>
          <a:latin typeface="Rajdhani Light" panose="02000000000000000000" pitchFamily="2" charset="0"/>
          <a:ea typeface="+mn-ea"/>
          <a:cs typeface="Rajdhani Light" panose="02000000000000000000" pitchFamily="2" charset="0"/>
        </a:defRPr>
      </a:lvl3pPr>
      <a:lvl4pPr marL="1272825" indent="-181832" algn="l" defTabSz="727328" rtl="0" eaLnBrk="1" latinLnBrk="0" hangingPunct="1">
        <a:lnSpc>
          <a:spcPct val="90000"/>
        </a:lnSpc>
        <a:spcBef>
          <a:spcPts val="398"/>
        </a:spcBef>
        <a:buFont typeface="Arial" panose="020B0604020202020204" pitchFamily="34" charset="0"/>
        <a:buChar char="•"/>
        <a:defRPr lang="en-US" sz="1591" kern="1200" dirty="0" smtClean="0">
          <a:solidFill>
            <a:srgbClr val="3F4964"/>
          </a:solidFill>
          <a:latin typeface="Rajdhani Light" panose="02000000000000000000" pitchFamily="2" charset="0"/>
          <a:ea typeface="+mn-ea"/>
          <a:cs typeface="Rajdhani Light" panose="02000000000000000000" pitchFamily="2" charset="0"/>
        </a:defRPr>
      </a:lvl4pPr>
      <a:lvl5pPr marL="1636489" indent="-181832" algn="l" defTabSz="727328" rtl="0" eaLnBrk="1" latinLnBrk="0" hangingPunct="1">
        <a:lnSpc>
          <a:spcPct val="90000"/>
        </a:lnSpc>
        <a:spcBef>
          <a:spcPts val="398"/>
        </a:spcBef>
        <a:buFont typeface="Arial" panose="020B0604020202020204" pitchFamily="34" charset="0"/>
        <a:buChar char="•"/>
        <a:defRPr lang="en-NL" sz="1591" kern="1200" dirty="0" smtClean="0">
          <a:solidFill>
            <a:srgbClr val="3F4964"/>
          </a:solidFill>
          <a:latin typeface="Rajdhani Light" panose="02000000000000000000" pitchFamily="2" charset="0"/>
          <a:ea typeface="+mn-ea"/>
          <a:cs typeface="Rajdhani Light" panose="02000000000000000000" pitchFamily="2" charset="0"/>
        </a:defRPr>
      </a:lvl5pPr>
      <a:lvl6pPr marL="2000153" indent="-181832" algn="l" defTabSz="727328"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6pPr>
      <a:lvl7pPr marL="2363817" indent="-181832" algn="l" defTabSz="727328"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7pPr>
      <a:lvl8pPr marL="2727481" indent="-181832" algn="l" defTabSz="727328"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8pPr>
      <a:lvl9pPr marL="3091146" indent="-181832" algn="l" defTabSz="727328"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9pPr>
    </p:bodyStyle>
    <p:otherStyle>
      <a:defPPr>
        <a:defRPr lang="en-NL"/>
      </a:defPPr>
      <a:lvl1pPr marL="0" algn="l" defTabSz="727328" rtl="0" eaLnBrk="1" latinLnBrk="0" hangingPunct="1">
        <a:defRPr sz="1432" kern="1200">
          <a:solidFill>
            <a:schemeClr val="tx1"/>
          </a:solidFill>
          <a:latin typeface="+mn-lt"/>
          <a:ea typeface="+mn-ea"/>
          <a:cs typeface="+mn-cs"/>
        </a:defRPr>
      </a:lvl1pPr>
      <a:lvl2pPr marL="363664" algn="l" defTabSz="727328" rtl="0" eaLnBrk="1" latinLnBrk="0" hangingPunct="1">
        <a:defRPr sz="1432" kern="1200">
          <a:solidFill>
            <a:schemeClr val="tx1"/>
          </a:solidFill>
          <a:latin typeface="+mn-lt"/>
          <a:ea typeface="+mn-ea"/>
          <a:cs typeface="+mn-cs"/>
        </a:defRPr>
      </a:lvl2pPr>
      <a:lvl3pPr marL="727328" algn="l" defTabSz="727328" rtl="0" eaLnBrk="1" latinLnBrk="0" hangingPunct="1">
        <a:defRPr sz="1432" kern="1200">
          <a:solidFill>
            <a:schemeClr val="tx1"/>
          </a:solidFill>
          <a:latin typeface="+mn-lt"/>
          <a:ea typeface="+mn-ea"/>
          <a:cs typeface="+mn-cs"/>
        </a:defRPr>
      </a:lvl3pPr>
      <a:lvl4pPr marL="1090993" algn="l" defTabSz="727328" rtl="0" eaLnBrk="1" latinLnBrk="0" hangingPunct="1">
        <a:defRPr sz="1432" kern="1200">
          <a:solidFill>
            <a:schemeClr val="tx1"/>
          </a:solidFill>
          <a:latin typeface="+mn-lt"/>
          <a:ea typeface="+mn-ea"/>
          <a:cs typeface="+mn-cs"/>
        </a:defRPr>
      </a:lvl4pPr>
      <a:lvl5pPr marL="1454657" algn="l" defTabSz="727328" rtl="0" eaLnBrk="1" latinLnBrk="0" hangingPunct="1">
        <a:defRPr sz="1432" kern="1200">
          <a:solidFill>
            <a:schemeClr val="tx1"/>
          </a:solidFill>
          <a:latin typeface="+mn-lt"/>
          <a:ea typeface="+mn-ea"/>
          <a:cs typeface="+mn-cs"/>
        </a:defRPr>
      </a:lvl5pPr>
      <a:lvl6pPr marL="1818321" algn="l" defTabSz="727328" rtl="0" eaLnBrk="1" latinLnBrk="0" hangingPunct="1">
        <a:defRPr sz="1432" kern="1200">
          <a:solidFill>
            <a:schemeClr val="tx1"/>
          </a:solidFill>
          <a:latin typeface="+mn-lt"/>
          <a:ea typeface="+mn-ea"/>
          <a:cs typeface="+mn-cs"/>
        </a:defRPr>
      </a:lvl6pPr>
      <a:lvl7pPr marL="2181985" algn="l" defTabSz="727328" rtl="0" eaLnBrk="1" latinLnBrk="0" hangingPunct="1">
        <a:defRPr sz="1432" kern="1200">
          <a:solidFill>
            <a:schemeClr val="tx1"/>
          </a:solidFill>
          <a:latin typeface="+mn-lt"/>
          <a:ea typeface="+mn-ea"/>
          <a:cs typeface="+mn-cs"/>
        </a:defRPr>
      </a:lvl7pPr>
      <a:lvl8pPr marL="2545649" algn="l" defTabSz="727328" rtl="0" eaLnBrk="1" latinLnBrk="0" hangingPunct="1">
        <a:defRPr sz="1432" kern="1200">
          <a:solidFill>
            <a:schemeClr val="tx1"/>
          </a:solidFill>
          <a:latin typeface="+mn-lt"/>
          <a:ea typeface="+mn-ea"/>
          <a:cs typeface="+mn-cs"/>
        </a:defRPr>
      </a:lvl8pPr>
      <a:lvl9pPr marL="2909314" algn="l" defTabSz="727328" rtl="0" eaLnBrk="1" latinLnBrk="0" hangingPunct="1">
        <a:defRPr sz="143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4854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10799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754635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632">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4032">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1032">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77526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0" y="34592"/>
            <a:ext cx="309876"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3829" rtl="0" eaLnBrk="1" latinLnBrk="0" hangingPunct="1">
              <a:lnSpc>
                <a:spcPct val="90000"/>
              </a:lnSpc>
              <a:spcAft>
                <a:spcPts val="588"/>
              </a:spcAft>
              <a:defRPr lang="en-US" sz="196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‹nr.›</a:t>
            </a:fld>
            <a:endParaRPr lang="en-US"/>
          </a:p>
        </p:txBody>
      </p:sp>
    </p:spTree>
    <p:extLst>
      <p:ext uri="{BB962C8B-B14F-4D97-AF65-F5344CB8AC3E}">
        <p14:creationId xmlns:p14="http://schemas.microsoft.com/office/powerpoint/2010/main" val="579153460"/>
      </p:ext>
    </p:extLst>
  </p:cSld>
  <p:clrMap bg1="lt1" tx1="dk1" bg2="lt2" tx2="dk2" accent1="accent1" accent2="accent2" accent3="accent3" accent4="accent4" accent5="accent5" accent6="accent6" hlink="hlink" folHlink="folHlink"/>
  <p:sldLayoutIdLst>
    <p:sldLayoutId id="2147483797" r:id="rId1"/>
    <p:sldLayoutId id="2147483799" r:id="rId2"/>
    <p:sldLayoutId id="2147483800" r:id="rId3"/>
    <p:sldLayoutId id="2147483801" r:id="rId4"/>
  </p:sldLayoutIdLst>
  <p:transition>
    <p:fade/>
  </p:transition>
  <p:hf hdr="0" ftr="0" dt="0"/>
  <p:txStyles>
    <p:titleStyle>
      <a:lvl1pPr algn="l" defTabSz="913829" rtl="0" eaLnBrk="1" latinLnBrk="0" hangingPunct="1">
        <a:lnSpc>
          <a:spcPct val="90000"/>
        </a:lnSpc>
        <a:spcBef>
          <a:spcPct val="0"/>
        </a:spcBef>
        <a:buNone/>
        <a:defRPr lang="en-US" sz="4702"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3918"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5948"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2352"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59912"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96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3876"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7843"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303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9" rtl="0" eaLnBrk="1" latinLnBrk="0" hangingPunct="1">
        <a:defRPr sz="1764" kern="1200">
          <a:solidFill>
            <a:schemeClr val="tx1"/>
          </a:solidFill>
          <a:latin typeface="+mn-lt"/>
          <a:ea typeface="+mn-ea"/>
          <a:cs typeface="+mn-cs"/>
        </a:defRPr>
      </a:lvl1pPr>
      <a:lvl2pPr marL="456914" algn="l" defTabSz="913829" rtl="0" eaLnBrk="1" latinLnBrk="0" hangingPunct="1">
        <a:defRPr sz="1764" kern="1200">
          <a:solidFill>
            <a:schemeClr val="tx1"/>
          </a:solidFill>
          <a:latin typeface="+mn-lt"/>
          <a:ea typeface="+mn-ea"/>
          <a:cs typeface="+mn-cs"/>
        </a:defRPr>
      </a:lvl2pPr>
      <a:lvl3pPr marL="913829" algn="l" defTabSz="913829" rtl="0" eaLnBrk="1" latinLnBrk="0" hangingPunct="1">
        <a:defRPr sz="1764" kern="1200">
          <a:solidFill>
            <a:schemeClr val="tx1"/>
          </a:solidFill>
          <a:latin typeface="+mn-lt"/>
          <a:ea typeface="+mn-ea"/>
          <a:cs typeface="+mn-cs"/>
        </a:defRPr>
      </a:lvl3pPr>
      <a:lvl4pPr marL="1370744" algn="l" defTabSz="913829" rtl="0" eaLnBrk="1" latinLnBrk="0" hangingPunct="1">
        <a:defRPr sz="1764" kern="1200">
          <a:solidFill>
            <a:schemeClr val="tx1"/>
          </a:solidFill>
          <a:latin typeface="+mn-lt"/>
          <a:ea typeface="+mn-ea"/>
          <a:cs typeface="+mn-cs"/>
        </a:defRPr>
      </a:lvl4pPr>
      <a:lvl5pPr marL="1827659" algn="l" defTabSz="913829" rtl="0" eaLnBrk="1" latinLnBrk="0" hangingPunct="1">
        <a:defRPr sz="1764" kern="1200">
          <a:solidFill>
            <a:schemeClr val="tx1"/>
          </a:solidFill>
          <a:latin typeface="+mn-lt"/>
          <a:ea typeface="+mn-ea"/>
          <a:cs typeface="+mn-cs"/>
        </a:defRPr>
      </a:lvl5pPr>
      <a:lvl6pPr marL="2284574" algn="l" defTabSz="913829" rtl="0" eaLnBrk="1" latinLnBrk="0" hangingPunct="1">
        <a:defRPr sz="1764" kern="1200">
          <a:solidFill>
            <a:schemeClr val="tx1"/>
          </a:solidFill>
          <a:latin typeface="+mn-lt"/>
          <a:ea typeface="+mn-ea"/>
          <a:cs typeface="+mn-cs"/>
        </a:defRPr>
      </a:lvl6pPr>
      <a:lvl7pPr marL="2741488" algn="l" defTabSz="913829" rtl="0" eaLnBrk="1" latinLnBrk="0" hangingPunct="1">
        <a:defRPr sz="1764" kern="1200">
          <a:solidFill>
            <a:schemeClr val="tx1"/>
          </a:solidFill>
          <a:latin typeface="+mn-lt"/>
          <a:ea typeface="+mn-ea"/>
          <a:cs typeface="+mn-cs"/>
        </a:defRPr>
      </a:lvl7pPr>
      <a:lvl8pPr marL="3198403" algn="l" defTabSz="913829" rtl="0" eaLnBrk="1" latinLnBrk="0" hangingPunct="1">
        <a:defRPr sz="1764" kern="1200">
          <a:solidFill>
            <a:schemeClr val="tx1"/>
          </a:solidFill>
          <a:latin typeface="+mn-lt"/>
          <a:ea typeface="+mn-ea"/>
          <a:cs typeface="+mn-cs"/>
        </a:defRPr>
      </a:lvl8pPr>
      <a:lvl9pPr marL="3655319" algn="l" defTabSz="913829"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355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15776712"/>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10364770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‹nr.›</a:t>
            </a:fld>
            <a:endParaRPr lang="en-IN"/>
          </a:p>
        </p:txBody>
      </p:sp>
    </p:spTree>
    <p:extLst>
      <p:ext uri="{BB962C8B-B14F-4D97-AF65-F5344CB8AC3E}">
        <p14:creationId xmlns:p14="http://schemas.microsoft.com/office/powerpoint/2010/main" val="346543834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Lst>
  <p:transition>
    <p:fade/>
  </p:transition>
  <p:hf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69.emf"/><Relationship Id="rId4" Type="http://schemas.openxmlformats.org/officeDocument/2006/relationships/image" Target="../media/image6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5.xml"/></Relationships>
</file>

<file path=ppt/slides/_rels/slide1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7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1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75.xml"/></Relationships>
</file>

<file path=ppt/slides/_rels/slide1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7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5.xml"/></Relationships>
</file>

<file path=ppt/slides/_rels/slide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hyperlink" Target="https://istio.io/latest/" TargetMode="External"/><Relationship Id="rId1" Type="http://schemas.openxmlformats.org/officeDocument/2006/relationships/slideLayout" Target="../slideLayouts/slideLayout275.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9o9iDAgYBA8" TargetMode="External"/><Relationship Id="rId2" Type="http://schemas.openxmlformats.org/officeDocument/2006/relationships/hyperlink" Target="https://dapr.io/" TargetMode="External"/><Relationship Id="rId1" Type="http://schemas.openxmlformats.org/officeDocument/2006/relationships/slideLayout" Target="../slideLayouts/slideLayout275.xml"/><Relationship Id="rId5" Type="http://schemas.openxmlformats.org/officeDocument/2006/relationships/image" Target="../media/image77.sv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A35EE06C-E6AC-4394-9BC1-4760B552A929}"/>
              </a:ext>
            </a:extLst>
          </p:cNvPr>
          <p:cNvPicPr>
            <a:picLocks noChangeAspect="1"/>
          </p:cNvPicPr>
          <p:nvPr/>
        </p:nvPicPr>
        <p:blipFill rotWithShape="1">
          <a:blip r:embed="rId3">
            <a:extLst>
              <a:ext uri="{28A0092B-C50C-407E-A947-70E740481C1C}">
                <a14:useLocalDpi xmlns:a14="http://schemas.microsoft.com/office/drawing/2010/main" val="0"/>
              </a:ext>
            </a:extLst>
          </a:blip>
          <a:srcRect r="23677"/>
          <a:stretch/>
        </p:blipFill>
        <p:spPr>
          <a:xfrm>
            <a:off x="4340657" y="0"/>
            <a:ext cx="7851343" cy="6858000"/>
          </a:xfrm>
          <a:prstGeom prst="rect">
            <a:avLst/>
          </a:prstGeom>
        </p:spPr>
      </p:pic>
      <p:sp>
        <p:nvSpPr>
          <p:cNvPr id="5" name="Rechthoek 4">
            <a:extLst>
              <a:ext uri="{FF2B5EF4-FFF2-40B4-BE49-F238E27FC236}">
                <a16:creationId xmlns:a16="http://schemas.microsoft.com/office/drawing/2014/main" id="{E21A991B-3B9F-491F-A355-EB7F033458F3}"/>
              </a:ext>
            </a:extLst>
          </p:cNvPr>
          <p:cNvSpPr/>
          <p:nvPr/>
        </p:nvSpPr>
        <p:spPr>
          <a:xfrm>
            <a:off x="0" y="0"/>
            <a:ext cx="5224255" cy="6858000"/>
          </a:xfrm>
          <a:prstGeom prst="rect">
            <a:avLst/>
          </a:prstGeom>
          <a:solidFill>
            <a:srgbClr val="3745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Rechthoek 5">
            <a:extLst>
              <a:ext uri="{FF2B5EF4-FFF2-40B4-BE49-F238E27FC236}">
                <a16:creationId xmlns:a16="http://schemas.microsoft.com/office/drawing/2014/main" id="{505D4D4D-48E1-412A-866F-01BF3B94FA5D}"/>
              </a:ext>
            </a:extLst>
          </p:cNvPr>
          <p:cNvSpPr/>
          <p:nvPr/>
        </p:nvSpPr>
        <p:spPr>
          <a:xfrm>
            <a:off x="5206560" y="0"/>
            <a:ext cx="6985440" cy="6858000"/>
          </a:xfrm>
          <a:prstGeom prst="rect">
            <a:avLst/>
          </a:prstGeom>
          <a:gradFill>
            <a:gsLst>
              <a:gs pos="0">
                <a:srgbClr val="374564"/>
              </a:gs>
              <a:gs pos="78000">
                <a:srgbClr val="3F4963">
                  <a:alpha val="72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itel 1">
            <a:extLst>
              <a:ext uri="{FF2B5EF4-FFF2-40B4-BE49-F238E27FC236}">
                <a16:creationId xmlns:a16="http://schemas.microsoft.com/office/drawing/2014/main" id="{5205AF2E-4631-43F8-AD38-CDFC045294C7}"/>
              </a:ext>
            </a:extLst>
          </p:cNvPr>
          <p:cNvSpPr txBox="1">
            <a:spLocks/>
          </p:cNvSpPr>
          <p:nvPr/>
        </p:nvSpPr>
        <p:spPr>
          <a:xfrm>
            <a:off x="3077109" y="2513717"/>
            <a:ext cx="6893780" cy="1269072"/>
          </a:xfrm>
          <a:prstGeom prst="rect">
            <a:avLst/>
          </a:prstGeom>
        </p:spPr>
        <p:txBody>
          <a:bodyPr anchor="t">
            <a:normAutofit/>
          </a:bodyPr>
          <a:lstStyle>
            <a:lvl1pPr algn="l" defTabSz="914400" rtl="0" eaLnBrk="1" latinLnBrk="0" hangingPunct="1">
              <a:lnSpc>
                <a:spcPct val="80000"/>
              </a:lnSpc>
              <a:spcBef>
                <a:spcPct val="0"/>
              </a:spcBef>
              <a:buNone/>
              <a:defRPr sz="3600" b="1" kern="1200">
                <a:solidFill>
                  <a:schemeClr val="bg1"/>
                </a:solidFill>
                <a:latin typeface="Rajdhani Light" panose="02000000000000000000" pitchFamily="2" charset="0"/>
                <a:ea typeface="+mj-ea"/>
                <a:cs typeface="Rajdhani Light" panose="02000000000000000000" pitchFamily="2" charset="0"/>
              </a:defRPr>
            </a:lvl1pPr>
          </a:lstStyle>
          <a:p>
            <a:endParaRPr lang="en-US" sz="4400" dirty="0"/>
          </a:p>
        </p:txBody>
      </p:sp>
      <p:pic>
        <p:nvPicPr>
          <p:cNvPr id="9" name="Afbeelding 8">
            <a:extLst>
              <a:ext uri="{FF2B5EF4-FFF2-40B4-BE49-F238E27FC236}">
                <a16:creationId xmlns:a16="http://schemas.microsoft.com/office/drawing/2014/main" id="{6DA00635-A805-41E4-B815-DA896324C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744" y="1072953"/>
            <a:ext cx="3785783" cy="2002259"/>
          </a:xfrm>
          <a:prstGeom prst="rect">
            <a:avLst/>
          </a:prstGeom>
        </p:spPr>
      </p:pic>
      <p:pic>
        <p:nvPicPr>
          <p:cNvPr id="2" name="Picture 13">
            <a:extLst>
              <a:ext uri="{FF2B5EF4-FFF2-40B4-BE49-F238E27FC236}">
                <a16:creationId xmlns:a16="http://schemas.microsoft.com/office/drawing/2014/main" id="{2A9B1896-66B0-46FE-8A64-44A7E48A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03493" y="1300832"/>
            <a:ext cx="5071423" cy="1377705"/>
          </a:xfrm>
          <a:prstGeom prst="rect">
            <a:avLst/>
          </a:prstGeom>
        </p:spPr>
      </p:pic>
      <p:sp>
        <p:nvSpPr>
          <p:cNvPr id="10" name="Title 1">
            <a:extLst>
              <a:ext uri="{FF2B5EF4-FFF2-40B4-BE49-F238E27FC236}">
                <a16:creationId xmlns:a16="http://schemas.microsoft.com/office/drawing/2014/main" id="{AA7800C8-21D5-48E0-9F3E-2F8B9BF91C7C}"/>
              </a:ext>
            </a:extLst>
          </p:cNvPr>
          <p:cNvSpPr txBox="1">
            <a:spLocks/>
          </p:cNvSpPr>
          <p:nvPr/>
        </p:nvSpPr>
        <p:spPr>
          <a:xfrm>
            <a:off x="1672608" y="3619424"/>
            <a:ext cx="9630389" cy="1793104"/>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GB" sz="5400" dirty="0">
                <a:solidFill>
                  <a:schemeClr val="bg1"/>
                </a:solidFill>
                <a:latin typeface="Segoe UI Light" panose="020B0502040204020203" pitchFamily="34" charset="0"/>
                <a:cs typeface="Segoe UI Light" panose="020B0502040204020203" pitchFamily="34" charset="0"/>
              </a:rPr>
              <a:t>Cloud native apps</a:t>
            </a:r>
          </a:p>
        </p:txBody>
      </p:sp>
      <p:sp>
        <p:nvSpPr>
          <p:cNvPr id="11" name="Text Placeholder 2">
            <a:extLst>
              <a:ext uri="{FF2B5EF4-FFF2-40B4-BE49-F238E27FC236}">
                <a16:creationId xmlns:a16="http://schemas.microsoft.com/office/drawing/2014/main" id="{20560EA3-5E14-4EC1-9B62-2A746BF8E22E}"/>
              </a:ext>
            </a:extLst>
          </p:cNvPr>
          <p:cNvSpPr txBox="1">
            <a:spLocks/>
          </p:cNvSpPr>
          <p:nvPr/>
        </p:nvSpPr>
        <p:spPr>
          <a:xfrm>
            <a:off x="1821211" y="4488434"/>
            <a:ext cx="9602819" cy="80021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bg1"/>
                </a:solidFill>
              </a:rPr>
              <a:t>Marc Bruins (Xpirit)</a:t>
            </a:r>
          </a:p>
          <a:p>
            <a:r>
              <a:rPr lang="en-US" sz="2000">
                <a:solidFill>
                  <a:schemeClr val="bg1"/>
                </a:solidFill>
              </a:rPr>
              <a:t>mbruins@xpirit.com</a:t>
            </a:r>
            <a:endParaRPr lang="en-US" sz="2000" dirty="0">
              <a:solidFill>
                <a:schemeClr val="bg1"/>
              </a:solidFill>
            </a:endParaRPr>
          </a:p>
        </p:txBody>
      </p:sp>
    </p:spTree>
    <p:extLst>
      <p:ext uri="{BB962C8B-B14F-4D97-AF65-F5344CB8AC3E}">
        <p14:creationId xmlns:p14="http://schemas.microsoft.com/office/powerpoint/2010/main" val="263608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Let’s build!</a:t>
            </a:r>
            <a:endParaRPr lang="en-NL" dirty="0"/>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a:bodyPr>
          <a:lstStyle/>
          <a:p>
            <a:pPr marL="0" indent="0">
              <a:buNone/>
            </a:pPr>
            <a:r>
              <a:rPr lang="en-GB" sz="2000" i="1" dirty="0"/>
              <a:t>Another day, at the office, working on "the next big thing."</a:t>
            </a:r>
          </a:p>
          <a:p>
            <a:pPr marL="0" indent="0">
              <a:buNone/>
            </a:pPr>
            <a:r>
              <a:rPr lang="en-GB" sz="2000" i="1" dirty="0"/>
              <a:t>Your </a:t>
            </a:r>
            <a:r>
              <a:rPr lang="en-GB" sz="2000" i="1" dirty="0" err="1"/>
              <a:t>cellphone</a:t>
            </a:r>
            <a:r>
              <a:rPr lang="en-GB" sz="2000" i="1" dirty="0"/>
              <a:t> rings. It's your friendly recruiter - the one who calls you twice a day about new jobs.</a:t>
            </a:r>
          </a:p>
          <a:p>
            <a:pPr marL="0" indent="0">
              <a:buNone/>
            </a:pPr>
            <a:r>
              <a:rPr lang="en-GB" sz="2000" i="1" dirty="0"/>
              <a:t>But this time it's different: Start-up, equity, and plenty of funding.</a:t>
            </a:r>
          </a:p>
          <a:p>
            <a:pPr marL="0" indent="0">
              <a:buNone/>
            </a:pPr>
            <a:r>
              <a:rPr lang="en-GB" sz="2000" i="1" dirty="0"/>
              <a:t>The mention of the cloud and cutting-edge technology pushes you over the edge.</a:t>
            </a:r>
          </a:p>
          <a:p>
            <a:pPr marL="0" indent="0">
              <a:buNone/>
            </a:pPr>
            <a:r>
              <a:rPr lang="en-GB" sz="2000" i="1" dirty="0"/>
              <a:t>Fast forward a few weeks and you're now a new employee in a design session architecting a major eCommerce application. You're going to compete with the leading eCommerce sites.</a:t>
            </a:r>
          </a:p>
          <a:p>
            <a:pPr marL="0" indent="0">
              <a:buNone/>
            </a:pPr>
            <a:endParaRPr lang="en-GB" sz="2000" b="1" dirty="0"/>
          </a:p>
          <a:p>
            <a:pPr marL="0" indent="0">
              <a:buNone/>
            </a:pPr>
            <a:r>
              <a:rPr lang="en-GB" sz="2000" b="1" dirty="0"/>
              <a:t>How will you build it?</a:t>
            </a:r>
          </a:p>
          <a:p>
            <a:pPr lvl="1"/>
            <a:endParaRPr lang="en-NL" dirty="0"/>
          </a:p>
        </p:txBody>
      </p:sp>
    </p:spTree>
    <p:extLst>
      <p:ext uri="{BB962C8B-B14F-4D97-AF65-F5344CB8AC3E}">
        <p14:creationId xmlns:p14="http://schemas.microsoft.com/office/powerpoint/2010/main" val="339388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A monolithic approach – application level</a:t>
            </a:r>
            <a:endParaRPr lang="en-NL" dirty="0"/>
          </a:p>
        </p:txBody>
      </p:sp>
      <p:pic>
        <p:nvPicPr>
          <p:cNvPr id="9" name="Tijdelijke aanduiding voor inhoud 8">
            <a:extLst>
              <a:ext uri="{FF2B5EF4-FFF2-40B4-BE49-F238E27FC236}">
                <a16:creationId xmlns:a16="http://schemas.microsoft.com/office/drawing/2014/main" id="{3349B7ED-EA50-4B6D-966B-498F4C4446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653464"/>
            <a:ext cx="11314984" cy="4466441"/>
          </a:xfrm>
        </p:spPr>
      </p:pic>
      <p:sp>
        <p:nvSpPr>
          <p:cNvPr id="7" name="AutoShape 4" descr="Traditional monolithic design">
            <a:extLst>
              <a:ext uri="{FF2B5EF4-FFF2-40B4-BE49-F238E27FC236}">
                <a16:creationId xmlns:a16="http://schemas.microsoft.com/office/drawing/2014/main" id="{49F52ECB-352F-4100-920D-74D54E0650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597421" rtl="0" eaLnBrk="1" fontAlgn="auto" latinLnBrk="0" hangingPunct="0">
              <a:lnSpc>
                <a:spcPct val="100000"/>
              </a:lnSpc>
              <a:spcBef>
                <a:spcPts val="0"/>
              </a:spcBef>
              <a:spcAft>
                <a:spcPts val="0"/>
              </a:spcAft>
              <a:buClrTx/>
              <a:buSzTx/>
              <a:buFontTx/>
              <a:buNone/>
              <a:tabLst/>
              <a:defRPr/>
            </a:pPr>
            <a:endParaRPr kumimoji="0" lang="en-NL" sz="6400" b="1"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93027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A monolithic approach – infra level</a:t>
            </a:r>
            <a:endParaRPr lang="en-NL" dirty="0"/>
          </a:p>
        </p:txBody>
      </p:sp>
      <p:sp>
        <p:nvSpPr>
          <p:cNvPr id="7" name="AutoShape 4" descr="Traditional monolithic design">
            <a:extLst>
              <a:ext uri="{FF2B5EF4-FFF2-40B4-BE49-F238E27FC236}">
                <a16:creationId xmlns:a16="http://schemas.microsoft.com/office/drawing/2014/main" id="{49F52ECB-352F-4100-920D-74D54E0650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597421" rtl="0" eaLnBrk="1" fontAlgn="auto" latinLnBrk="0" hangingPunct="0">
              <a:lnSpc>
                <a:spcPct val="100000"/>
              </a:lnSpc>
              <a:spcBef>
                <a:spcPts val="0"/>
              </a:spcBef>
              <a:spcAft>
                <a:spcPts val="0"/>
              </a:spcAft>
              <a:buClrTx/>
              <a:buSzTx/>
              <a:buFontTx/>
              <a:buNone/>
              <a:tabLst/>
              <a:defRPr/>
            </a:pPr>
            <a:endParaRPr kumimoji="0" lang="en-NL" sz="6400" b="1" i="0" u="none" strike="noStrike" kern="0" cap="none" spc="0" normalizeH="0" baseline="0" noProof="0">
              <a:ln>
                <a:noFill/>
              </a:ln>
              <a:solidFill>
                <a:srgbClr val="000000"/>
              </a:solidFill>
              <a:effectLst/>
              <a:uLnTx/>
              <a:uFillTx/>
              <a:latin typeface="Helvetica Neue"/>
              <a:sym typeface="Helvetica Neue"/>
            </a:endParaRPr>
          </a:p>
        </p:txBody>
      </p:sp>
      <p:pic>
        <p:nvPicPr>
          <p:cNvPr id="12" name="Tijdelijke aanduiding voor inhoud 11">
            <a:extLst>
              <a:ext uri="{FF2B5EF4-FFF2-40B4-BE49-F238E27FC236}">
                <a16:creationId xmlns:a16="http://schemas.microsoft.com/office/drawing/2014/main" id="{F8075BF2-AD37-43C8-9318-361772AD4E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6838" y="1596651"/>
            <a:ext cx="8544112" cy="4351338"/>
          </a:xfrm>
        </p:spPr>
      </p:pic>
    </p:spTree>
    <p:extLst>
      <p:ext uri="{BB962C8B-B14F-4D97-AF65-F5344CB8AC3E}">
        <p14:creationId xmlns:p14="http://schemas.microsoft.com/office/powerpoint/2010/main" val="2413497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Wow we got acquired by </a:t>
            </a:r>
            <a:r>
              <a:rPr lang="en-GB" dirty="0" err="1"/>
              <a:t>facebook</a:t>
            </a:r>
            <a:r>
              <a:rPr lang="en-GB" dirty="0"/>
              <a:t>!</a:t>
            </a:r>
            <a:endParaRPr lang="en-NL" dirty="0"/>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lnSpcReduction="10000"/>
          </a:bodyPr>
          <a:lstStyle/>
          <a:p>
            <a:pPr marL="0" indent="0">
              <a:buNone/>
            </a:pPr>
            <a:r>
              <a:rPr lang="en-GB" sz="2000" i="1" dirty="0"/>
              <a:t>Great news! Our CEO just got out of a meeting with </a:t>
            </a:r>
            <a:r>
              <a:rPr lang="en-GB" sz="2000" i="1" dirty="0" err="1"/>
              <a:t>facebook</a:t>
            </a:r>
            <a:r>
              <a:rPr lang="en-GB" sz="2000" i="1" dirty="0"/>
              <a:t> and we got acquired!</a:t>
            </a:r>
          </a:p>
          <a:p>
            <a:pPr marL="0" indent="0">
              <a:buNone/>
            </a:pPr>
            <a:r>
              <a:rPr lang="en-GB" sz="2000" i="1" dirty="0"/>
              <a:t>Every Facebook user will be using our online ecommerce system to do it’s shopping. We need to expand and make sure our systems are reliable!</a:t>
            </a:r>
          </a:p>
          <a:p>
            <a:pPr marL="0" indent="0">
              <a:buNone/>
            </a:pPr>
            <a:endParaRPr lang="en-GB" sz="2000" i="1" dirty="0"/>
          </a:p>
          <a:p>
            <a:pPr marL="0" indent="0">
              <a:buNone/>
            </a:pPr>
            <a:r>
              <a:rPr lang="en-GB" sz="2000" i="1" dirty="0"/>
              <a:t>Can you setup the following things:</a:t>
            </a:r>
          </a:p>
          <a:p>
            <a:r>
              <a:rPr lang="en-GB" sz="2000" i="1" dirty="0" err="1"/>
              <a:t>Autoscale</a:t>
            </a:r>
            <a:r>
              <a:rPr lang="en-GB" sz="2000" i="1" dirty="0"/>
              <a:t> the ordering process, we know it’s slow</a:t>
            </a:r>
          </a:p>
          <a:p>
            <a:r>
              <a:rPr lang="en-GB" sz="2000" i="1" dirty="0"/>
              <a:t>Our catalogue will also explode, can we scale that and make that extra resilient? Maybe deploy it to other regions of the world to optimize loading times?</a:t>
            </a:r>
          </a:p>
          <a:p>
            <a:r>
              <a:rPr lang="en-GB" sz="2000" i="1" dirty="0"/>
              <a:t>How do we onboard new engineers? The codebase is becoming immense and hard to read!</a:t>
            </a:r>
          </a:p>
          <a:p>
            <a:r>
              <a:rPr lang="en-GB" sz="2000" i="1" dirty="0"/>
              <a:t>We need to be agile and fast, how can we deploy a few times a day?</a:t>
            </a:r>
          </a:p>
          <a:p>
            <a:endParaRPr lang="en-GB" sz="2000" i="1" dirty="0"/>
          </a:p>
          <a:p>
            <a:r>
              <a:rPr lang="en-GB" sz="2000" b="1" dirty="0"/>
              <a:t>Will our monolith do?</a:t>
            </a:r>
          </a:p>
          <a:p>
            <a:r>
              <a:rPr lang="en-GB" sz="2000" b="1" dirty="0"/>
              <a:t>Let’s re-architect!</a:t>
            </a:r>
          </a:p>
          <a:p>
            <a:pPr marL="0" indent="0">
              <a:buNone/>
            </a:pPr>
            <a:endParaRPr lang="en-GB" sz="2000" i="1" dirty="0"/>
          </a:p>
          <a:p>
            <a:endParaRPr lang="en-GB" sz="2000" i="1" dirty="0"/>
          </a:p>
          <a:p>
            <a:pPr marL="0" indent="0">
              <a:buNone/>
            </a:pPr>
            <a:endParaRPr lang="en-GB" sz="2000" dirty="0"/>
          </a:p>
          <a:p>
            <a:pPr lvl="1"/>
            <a:endParaRPr lang="en-NL" dirty="0"/>
          </a:p>
        </p:txBody>
      </p:sp>
    </p:spTree>
    <p:extLst>
      <p:ext uri="{BB962C8B-B14F-4D97-AF65-F5344CB8AC3E}">
        <p14:creationId xmlns:p14="http://schemas.microsoft.com/office/powerpoint/2010/main" val="18512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A cloud native approach – application level</a:t>
            </a:r>
            <a:endParaRPr lang="en-NL" dirty="0"/>
          </a:p>
        </p:txBody>
      </p:sp>
      <p:sp>
        <p:nvSpPr>
          <p:cNvPr id="7" name="AutoShape 4" descr="Traditional monolithic design">
            <a:extLst>
              <a:ext uri="{FF2B5EF4-FFF2-40B4-BE49-F238E27FC236}">
                <a16:creationId xmlns:a16="http://schemas.microsoft.com/office/drawing/2014/main" id="{49F52ECB-352F-4100-920D-74D54E0650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597421" rtl="0" eaLnBrk="1" fontAlgn="auto" latinLnBrk="0" hangingPunct="0">
              <a:lnSpc>
                <a:spcPct val="100000"/>
              </a:lnSpc>
              <a:spcBef>
                <a:spcPts val="0"/>
              </a:spcBef>
              <a:spcAft>
                <a:spcPts val="0"/>
              </a:spcAft>
              <a:buClrTx/>
              <a:buSzTx/>
              <a:buFontTx/>
              <a:buNone/>
              <a:tabLst/>
              <a:defRPr/>
            </a:pPr>
            <a:endParaRPr kumimoji="0" lang="en-NL" sz="6400" b="1" i="0" u="none" strike="noStrike" kern="0" cap="none" spc="0" normalizeH="0" baseline="0" noProof="0">
              <a:ln>
                <a:noFill/>
              </a:ln>
              <a:solidFill>
                <a:srgbClr val="000000"/>
              </a:solidFill>
              <a:effectLst/>
              <a:uLnTx/>
              <a:uFillTx/>
              <a:latin typeface="Helvetica Neue"/>
              <a:sym typeface="Helvetica Neue"/>
            </a:endParaRPr>
          </a:p>
        </p:txBody>
      </p:sp>
      <p:pic>
        <p:nvPicPr>
          <p:cNvPr id="6" name="Tijdelijke aanduiding voor inhoud 5">
            <a:extLst>
              <a:ext uri="{FF2B5EF4-FFF2-40B4-BE49-F238E27FC236}">
                <a16:creationId xmlns:a16="http://schemas.microsoft.com/office/drawing/2014/main" id="{4F5B700B-0313-44A5-AF8D-6FFDD19B06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732" y="1332157"/>
            <a:ext cx="8589396" cy="5075703"/>
          </a:xfrm>
        </p:spPr>
      </p:pic>
    </p:spTree>
    <p:extLst>
      <p:ext uri="{BB962C8B-B14F-4D97-AF65-F5344CB8AC3E}">
        <p14:creationId xmlns:p14="http://schemas.microsoft.com/office/powerpoint/2010/main" val="3094421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A cloud native approach – infra level</a:t>
            </a:r>
            <a:endParaRPr lang="en-NL" dirty="0"/>
          </a:p>
        </p:txBody>
      </p:sp>
      <p:sp>
        <p:nvSpPr>
          <p:cNvPr id="7" name="AutoShape 4" descr="Traditional monolithic design">
            <a:extLst>
              <a:ext uri="{FF2B5EF4-FFF2-40B4-BE49-F238E27FC236}">
                <a16:creationId xmlns:a16="http://schemas.microsoft.com/office/drawing/2014/main" id="{49F52ECB-352F-4100-920D-74D54E0650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597421" rtl="0" eaLnBrk="1" fontAlgn="auto" latinLnBrk="0" hangingPunct="0">
              <a:lnSpc>
                <a:spcPct val="100000"/>
              </a:lnSpc>
              <a:spcBef>
                <a:spcPts val="0"/>
              </a:spcBef>
              <a:spcAft>
                <a:spcPts val="0"/>
              </a:spcAft>
              <a:buClrTx/>
              <a:buSzTx/>
              <a:buFontTx/>
              <a:buNone/>
              <a:tabLst/>
              <a:defRPr/>
            </a:pPr>
            <a:endParaRPr kumimoji="0" lang="en-NL" sz="6400" b="1" i="0" u="none" strike="noStrike" kern="0" cap="none" spc="0" normalizeH="0" baseline="0" noProof="0">
              <a:ln>
                <a:noFill/>
              </a:ln>
              <a:solidFill>
                <a:srgbClr val="000000"/>
              </a:solidFill>
              <a:effectLst/>
              <a:uLnTx/>
              <a:uFillTx/>
              <a:latin typeface="Helvetica Neue"/>
              <a:sym typeface="Helvetica Neue"/>
            </a:endParaRPr>
          </a:p>
        </p:txBody>
      </p:sp>
      <p:pic>
        <p:nvPicPr>
          <p:cNvPr id="12" name="Tijdelijke aanduiding voor inhoud 11">
            <a:extLst>
              <a:ext uri="{FF2B5EF4-FFF2-40B4-BE49-F238E27FC236}">
                <a16:creationId xmlns:a16="http://schemas.microsoft.com/office/drawing/2014/main" id="{C7354291-8CA0-4656-989F-F62134832C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777" y="1721381"/>
            <a:ext cx="10515600" cy="3720038"/>
          </a:xfrm>
        </p:spPr>
      </p:pic>
    </p:spTree>
    <p:extLst>
      <p:ext uri="{BB962C8B-B14F-4D97-AF65-F5344CB8AC3E}">
        <p14:creationId xmlns:p14="http://schemas.microsoft.com/office/powerpoint/2010/main" val="3000803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sz="3600" dirty="0"/>
              <a:t>After re-architecting</a:t>
            </a:r>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a:bodyPr>
          <a:lstStyle/>
          <a:p>
            <a:r>
              <a:rPr lang="en-GB" sz="2000" dirty="0"/>
              <a:t>Our realised benefits</a:t>
            </a:r>
          </a:p>
          <a:p>
            <a:pPr lvl="1"/>
            <a:r>
              <a:rPr lang="en-GB" sz="1682" dirty="0"/>
              <a:t>Faster Release.</a:t>
            </a:r>
          </a:p>
          <a:p>
            <a:pPr lvl="1"/>
            <a:r>
              <a:rPr lang="en-GB" sz="1682" dirty="0"/>
              <a:t>Ease of Management.</a:t>
            </a:r>
          </a:p>
          <a:p>
            <a:pPr lvl="1"/>
            <a:r>
              <a:rPr lang="en-GB" sz="1682" dirty="0"/>
              <a:t>Reduced Cost.</a:t>
            </a:r>
          </a:p>
          <a:p>
            <a:pPr lvl="1"/>
            <a:r>
              <a:rPr lang="en-GB" sz="1682" dirty="0"/>
              <a:t>Reliable System.</a:t>
            </a:r>
          </a:p>
          <a:p>
            <a:pPr lvl="1"/>
            <a:r>
              <a:rPr lang="en-GB" sz="1682" dirty="0"/>
              <a:t>Scalability. </a:t>
            </a:r>
          </a:p>
          <a:p>
            <a:pPr lvl="1"/>
            <a:r>
              <a:rPr lang="en-GB" sz="1682" dirty="0"/>
              <a:t>Easy to understand and learn</a:t>
            </a:r>
          </a:p>
          <a:p>
            <a:pPr lvl="1"/>
            <a:endParaRPr lang="en-GB" sz="1682" dirty="0"/>
          </a:p>
          <a:p>
            <a:r>
              <a:rPr lang="en-GB" sz="2318" dirty="0"/>
              <a:t>In the end we can accelerate our business because we achieve speed &amp; agility.</a:t>
            </a:r>
          </a:p>
          <a:p>
            <a:endParaRPr lang="en-GB" sz="2000" i="1" dirty="0"/>
          </a:p>
          <a:p>
            <a:pPr marL="0" indent="0">
              <a:buNone/>
            </a:pPr>
            <a:endParaRPr lang="en-GB" sz="2000" dirty="0"/>
          </a:p>
          <a:p>
            <a:pPr lvl="1"/>
            <a:endParaRPr lang="en-NL" dirty="0"/>
          </a:p>
        </p:txBody>
      </p:sp>
    </p:spTree>
    <p:extLst>
      <p:ext uri="{BB962C8B-B14F-4D97-AF65-F5344CB8AC3E}">
        <p14:creationId xmlns:p14="http://schemas.microsoft.com/office/powerpoint/2010/main" val="252270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sz="3600" dirty="0"/>
              <a:t>Azure Cloud native services</a:t>
            </a:r>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a:bodyPr>
          <a:lstStyle/>
          <a:p>
            <a:r>
              <a:rPr lang="en-GB" sz="2000" dirty="0"/>
              <a:t>Why are cloud native services so important to realize these gains?</a:t>
            </a:r>
          </a:p>
          <a:p>
            <a:r>
              <a:rPr lang="en-GB" sz="2000" dirty="0"/>
              <a:t>Can we pinpoint some cloud native services inside Azure?</a:t>
            </a:r>
            <a:endParaRPr lang="en-GB" sz="2318" dirty="0"/>
          </a:p>
          <a:p>
            <a:endParaRPr lang="en-GB" sz="2000" i="1" dirty="0"/>
          </a:p>
          <a:p>
            <a:pPr marL="0" indent="0">
              <a:buNone/>
            </a:pPr>
            <a:endParaRPr lang="en-GB" sz="2000" dirty="0"/>
          </a:p>
          <a:p>
            <a:pPr lvl="1"/>
            <a:endParaRPr lang="en-NL" dirty="0"/>
          </a:p>
        </p:txBody>
      </p:sp>
    </p:spTree>
    <p:extLst>
      <p:ext uri="{BB962C8B-B14F-4D97-AF65-F5344CB8AC3E}">
        <p14:creationId xmlns:p14="http://schemas.microsoft.com/office/powerpoint/2010/main" val="1998915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sz="3600" dirty="0"/>
              <a:t>What would be a candidate for cloud native?</a:t>
            </a:r>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a:bodyPr>
          <a:lstStyle/>
          <a:p>
            <a:r>
              <a:rPr lang="en-GB" sz="2000" dirty="0"/>
              <a:t>Our realised benefits</a:t>
            </a:r>
          </a:p>
          <a:p>
            <a:pPr lvl="1"/>
            <a:r>
              <a:rPr lang="en-GB" sz="1682" dirty="0"/>
              <a:t>Faster Release.</a:t>
            </a:r>
          </a:p>
          <a:p>
            <a:pPr lvl="1"/>
            <a:r>
              <a:rPr lang="en-GB" sz="1682" dirty="0"/>
              <a:t>Ease of Management.</a:t>
            </a:r>
          </a:p>
          <a:p>
            <a:pPr lvl="1"/>
            <a:r>
              <a:rPr lang="en-GB" sz="1682" dirty="0"/>
              <a:t>Reduced Cost.</a:t>
            </a:r>
          </a:p>
          <a:p>
            <a:pPr lvl="1"/>
            <a:r>
              <a:rPr lang="en-GB" sz="1682" dirty="0"/>
              <a:t>Reliable System.</a:t>
            </a:r>
          </a:p>
          <a:p>
            <a:pPr lvl="1"/>
            <a:r>
              <a:rPr lang="en-GB" sz="1682" dirty="0"/>
              <a:t>Scalability. </a:t>
            </a:r>
          </a:p>
          <a:p>
            <a:pPr lvl="1"/>
            <a:r>
              <a:rPr lang="en-GB" sz="1682" dirty="0"/>
              <a:t>Easy to understand and learn</a:t>
            </a:r>
          </a:p>
          <a:p>
            <a:pPr lvl="1"/>
            <a:endParaRPr lang="en-GB" sz="1682" dirty="0"/>
          </a:p>
          <a:p>
            <a:r>
              <a:rPr lang="en-GB" sz="2318" dirty="0"/>
              <a:t>In the end we can accelerate our business because we achieve speed &amp; agility.</a:t>
            </a:r>
          </a:p>
          <a:p>
            <a:endParaRPr lang="en-GB" sz="2000" i="1" dirty="0"/>
          </a:p>
          <a:p>
            <a:pPr marL="0" indent="0">
              <a:buNone/>
            </a:pPr>
            <a:endParaRPr lang="en-GB" sz="2000" dirty="0"/>
          </a:p>
          <a:p>
            <a:pPr lvl="1"/>
            <a:endParaRPr lang="en-NL" dirty="0"/>
          </a:p>
        </p:txBody>
      </p:sp>
      <p:pic>
        <p:nvPicPr>
          <p:cNvPr id="8194" name="Picture 2" descr="Top Azure PaaS Services That Developers Love and Why">
            <a:extLst>
              <a:ext uri="{FF2B5EF4-FFF2-40B4-BE49-F238E27FC236}">
                <a16:creationId xmlns:a16="http://schemas.microsoft.com/office/drawing/2014/main" id="{44AECF09-AFE3-4A04-9CED-DE7C94C9D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79" y="1495425"/>
            <a:ext cx="11177921" cy="600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59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sz="3600" dirty="0"/>
              <a:t>What would be a candidate for cloud native?</a:t>
            </a:r>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a:bodyPr>
          <a:lstStyle/>
          <a:p>
            <a:r>
              <a:rPr lang="en-GB" sz="2000" dirty="0"/>
              <a:t>Our realised benefits</a:t>
            </a:r>
          </a:p>
          <a:p>
            <a:pPr lvl="1"/>
            <a:r>
              <a:rPr lang="en-GB" sz="1682" dirty="0"/>
              <a:t>Faster Release.</a:t>
            </a:r>
          </a:p>
          <a:p>
            <a:pPr lvl="1"/>
            <a:r>
              <a:rPr lang="en-GB" sz="1682" dirty="0"/>
              <a:t>Ease of Management.</a:t>
            </a:r>
          </a:p>
          <a:p>
            <a:pPr lvl="1"/>
            <a:r>
              <a:rPr lang="en-GB" sz="1682" dirty="0"/>
              <a:t>Reduced Cost.</a:t>
            </a:r>
          </a:p>
          <a:p>
            <a:pPr lvl="1"/>
            <a:r>
              <a:rPr lang="en-GB" sz="1682" dirty="0"/>
              <a:t>Reliable System.</a:t>
            </a:r>
          </a:p>
          <a:p>
            <a:pPr lvl="1"/>
            <a:r>
              <a:rPr lang="en-GB" sz="1682" dirty="0"/>
              <a:t>Scalability. </a:t>
            </a:r>
          </a:p>
          <a:p>
            <a:pPr lvl="1"/>
            <a:r>
              <a:rPr lang="en-GB" sz="1682" dirty="0"/>
              <a:t>Easy to understand and learn</a:t>
            </a:r>
          </a:p>
          <a:p>
            <a:pPr lvl="1"/>
            <a:endParaRPr lang="en-GB" sz="1682" dirty="0"/>
          </a:p>
          <a:p>
            <a:r>
              <a:rPr lang="en-GB" sz="2318" dirty="0"/>
              <a:t>In the end we can accelerate our business because we achieve speed &amp; agility.</a:t>
            </a:r>
          </a:p>
          <a:p>
            <a:endParaRPr lang="en-GB" sz="2000" i="1" dirty="0"/>
          </a:p>
          <a:p>
            <a:pPr marL="0" indent="0">
              <a:buNone/>
            </a:pPr>
            <a:endParaRPr lang="en-GB" sz="2000" dirty="0"/>
          </a:p>
          <a:p>
            <a:pPr lvl="1"/>
            <a:endParaRPr lang="en-NL" dirty="0"/>
          </a:p>
        </p:txBody>
      </p:sp>
      <p:pic>
        <p:nvPicPr>
          <p:cNvPr id="8194" name="Picture 2" descr="Top Azure PaaS Services That Developers Love and Why">
            <a:extLst>
              <a:ext uri="{FF2B5EF4-FFF2-40B4-BE49-F238E27FC236}">
                <a16:creationId xmlns:a16="http://schemas.microsoft.com/office/drawing/2014/main" id="{44AECF09-AFE3-4A04-9CED-DE7C94C9D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79" y="1495425"/>
            <a:ext cx="11177921" cy="6003766"/>
          </a:xfrm>
          <a:prstGeom prst="rect">
            <a:avLst/>
          </a:prstGeom>
          <a:noFill/>
          <a:extLst>
            <a:ext uri="{909E8E84-426E-40DD-AFC4-6F175D3DCCD1}">
              <a14:hiddenFill xmlns:a14="http://schemas.microsoft.com/office/drawing/2010/main">
                <a:solidFill>
                  <a:srgbClr val="FFFFFF"/>
                </a:solidFill>
              </a14:hiddenFill>
            </a:ext>
          </a:extLst>
        </p:spPr>
      </p:pic>
      <p:sp>
        <p:nvSpPr>
          <p:cNvPr id="3" name="Ovaal 2">
            <a:extLst>
              <a:ext uri="{FF2B5EF4-FFF2-40B4-BE49-F238E27FC236}">
                <a16:creationId xmlns:a16="http://schemas.microsoft.com/office/drawing/2014/main" id="{E95F8DE3-8DD5-4987-8CDB-81D3361C1028}"/>
              </a:ext>
            </a:extLst>
          </p:cNvPr>
          <p:cNvSpPr/>
          <p:nvPr/>
        </p:nvSpPr>
        <p:spPr>
          <a:xfrm>
            <a:off x="4195763" y="1527854"/>
            <a:ext cx="7462836" cy="3462338"/>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1597421" rtl="0" eaLnBrk="1" fontAlgn="auto" latinLnBrk="0" hangingPunct="0">
              <a:lnSpc>
                <a:spcPct val="100000"/>
              </a:lnSpc>
              <a:spcBef>
                <a:spcPts val="0"/>
              </a:spcBef>
              <a:spcAft>
                <a:spcPts val="0"/>
              </a:spcAft>
              <a:buClrTx/>
              <a:buSzTx/>
              <a:buFontTx/>
              <a:buNone/>
              <a:tabLst/>
              <a:defRPr/>
            </a:pPr>
            <a:endParaRPr kumimoji="0" lang="en-NL" sz="6400" b="1" i="0" u="none" strike="noStrike" kern="0" cap="none" spc="0" normalizeH="0" baseline="0" noProof="0">
              <a:ln>
                <a:noFill/>
              </a:ln>
              <a:solidFill>
                <a:srgbClr val="FFFFFF"/>
              </a:solidFill>
              <a:effectLst/>
              <a:uLnTx/>
              <a:uFillTx/>
              <a:latin typeface="Calibri" panose="020F0502020204030204"/>
              <a:ea typeface="+mn-ea"/>
              <a:cs typeface="+mn-cs"/>
              <a:sym typeface="Helvetica Neue"/>
            </a:endParaRPr>
          </a:p>
        </p:txBody>
      </p:sp>
    </p:spTree>
    <p:extLst>
      <p:ext uri="{BB962C8B-B14F-4D97-AF65-F5344CB8AC3E}">
        <p14:creationId xmlns:p14="http://schemas.microsoft.com/office/powerpoint/2010/main" val="2411361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Agenda</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6647974"/>
          </a:xfrm>
        </p:spPr>
        <p:txBody>
          <a:bodyPr/>
          <a:lstStyle/>
          <a:p>
            <a:r>
              <a:rPr lang="en-GB" dirty="0"/>
              <a:t>09:00 – 09:15 Introduction</a:t>
            </a:r>
          </a:p>
          <a:p>
            <a:endParaRPr lang="en-GB" dirty="0"/>
          </a:p>
          <a:p>
            <a:r>
              <a:rPr lang="en-GB" dirty="0"/>
              <a:t>09:15 – 10:00 Presentation, sharing information </a:t>
            </a:r>
          </a:p>
          <a:p>
            <a:endParaRPr lang="en-GB" dirty="0"/>
          </a:p>
          <a:p>
            <a:r>
              <a:rPr lang="en-GB" dirty="0"/>
              <a:t>10:00 – 13:00 Design whitepaper session</a:t>
            </a:r>
          </a:p>
          <a:p>
            <a:endParaRPr lang="en-GB" dirty="0"/>
          </a:p>
          <a:p>
            <a:r>
              <a:rPr lang="en-GB" dirty="0"/>
              <a:t>13:00 – 13:30 break</a:t>
            </a:r>
          </a:p>
          <a:p>
            <a:endParaRPr lang="en-GB" dirty="0"/>
          </a:p>
          <a:p>
            <a:r>
              <a:rPr lang="en-GB" dirty="0"/>
              <a:t>13:30 – 17:00 Hands on labs</a:t>
            </a:r>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2</a:t>
            </a:fld>
            <a:endParaRPr lang="en-GB"/>
          </a:p>
        </p:txBody>
      </p:sp>
    </p:spTree>
    <p:extLst>
      <p:ext uri="{BB962C8B-B14F-4D97-AF65-F5344CB8AC3E}">
        <p14:creationId xmlns:p14="http://schemas.microsoft.com/office/powerpoint/2010/main" val="42975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sz="3600" dirty="0"/>
              <a:t>Azure Kubernetes service sidenote</a:t>
            </a:r>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lnSpcReduction="10000"/>
          </a:bodyPr>
          <a:lstStyle/>
          <a:p>
            <a:r>
              <a:rPr lang="en-GB" sz="2000" dirty="0"/>
              <a:t>There is a lot of discussion if Azure Kubernetes service is PaaS or IaaS.</a:t>
            </a:r>
          </a:p>
          <a:p>
            <a:endParaRPr lang="en-GB" sz="2000" dirty="0"/>
          </a:p>
          <a:p>
            <a:r>
              <a:rPr lang="en-GB" sz="2000" dirty="0"/>
              <a:t>Yes there is a managed component from the Azure side(the master node) however there is still a lot of thing to do.</a:t>
            </a:r>
          </a:p>
          <a:p>
            <a:pPr lvl="1"/>
            <a:r>
              <a:rPr lang="en-GB" sz="1682" dirty="0"/>
              <a:t>Write YML for configuration</a:t>
            </a:r>
          </a:p>
          <a:p>
            <a:pPr lvl="1"/>
            <a:r>
              <a:rPr lang="en-GB" sz="1682" dirty="0"/>
              <a:t>Setup ingress controller</a:t>
            </a:r>
          </a:p>
          <a:p>
            <a:pPr lvl="1"/>
            <a:r>
              <a:rPr lang="en-GB" sz="1682" dirty="0"/>
              <a:t>Secure the pods with RBAC(default it’s unsecure)</a:t>
            </a:r>
          </a:p>
          <a:p>
            <a:pPr lvl="1"/>
            <a:r>
              <a:rPr lang="en-GB" sz="1682" dirty="0"/>
              <a:t>Setup certificates for communication</a:t>
            </a:r>
          </a:p>
          <a:p>
            <a:pPr lvl="1"/>
            <a:r>
              <a:rPr lang="en-GB" sz="1682" dirty="0"/>
              <a:t>Service discovery</a:t>
            </a:r>
          </a:p>
          <a:p>
            <a:pPr lvl="1"/>
            <a:r>
              <a:rPr lang="en-GB" sz="1682" dirty="0"/>
              <a:t>Trust between services and to azure(</a:t>
            </a:r>
            <a:r>
              <a:rPr lang="en-GB" sz="1682" dirty="0" err="1"/>
              <a:t>keyvault</a:t>
            </a:r>
            <a:r>
              <a:rPr lang="en-GB" sz="1682" dirty="0"/>
              <a:t> for example)</a:t>
            </a:r>
          </a:p>
          <a:p>
            <a:pPr lvl="1"/>
            <a:endParaRPr lang="en-GB" sz="1682" dirty="0"/>
          </a:p>
          <a:p>
            <a:r>
              <a:rPr lang="en-GB" sz="2000" dirty="0"/>
              <a:t>A service mesh take a part of this away</a:t>
            </a:r>
          </a:p>
          <a:p>
            <a:pPr lvl="1"/>
            <a:r>
              <a:rPr lang="en-GB" sz="1364" dirty="0">
                <a:hlinkClick r:id="rId2"/>
              </a:rPr>
              <a:t>https://istio.io/latest/</a:t>
            </a:r>
            <a:endParaRPr lang="en-GB" sz="1364" dirty="0"/>
          </a:p>
          <a:p>
            <a:pPr lvl="1"/>
            <a:endParaRPr lang="en-GB" sz="1364" dirty="0"/>
          </a:p>
          <a:p>
            <a:r>
              <a:rPr lang="en-GB" sz="2000" dirty="0"/>
              <a:t>We manage this professionally for customers (managed </a:t>
            </a:r>
            <a:r>
              <a:rPr lang="en-GB" sz="2000" dirty="0" err="1"/>
              <a:t>kubernetes</a:t>
            </a:r>
            <a:r>
              <a:rPr lang="en-GB" sz="2000" dirty="0"/>
              <a:t> page?)</a:t>
            </a:r>
          </a:p>
          <a:p>
            <a:endParaRPr lang="en-GB" sz="2000" dirty="0"/>
          </a:p>
          <a:p>
            <a:endParaRPr lang="en-GB" sz="2318" dirty="0"/>
          </a:p>
          <a:p>
            <a:endParaRPr lang="en-GB" sz="2000" i="1" dirty="0"/>
          </a:p>
          <a:p>
            <a:pPr marL="0" indent="0">
              <a:buNone/>
            </a:pPr>
            <a:endParaRPr lang="en-GB" sz="2000" dirty="0"/>
          </a:p>
          <a:p>
            <a:pPr lvl="1"/>
            <a:endParaRPr lang="en-NL" dirty="0"/>
          </a:p>
        </p:txBody>
      </p:sp>
    </p:spTree>
    <p:extLst>
      <p:ext uri="{BB962C8B-B14F-4D97-AF65-F5344CB8AC3E}">
        <p14:creationId xmlns:p14="http://schemas.microsoft.com/office/powerpoint/2010/main" val="3157049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sz="3600" dirty="0"/>
              <a:t>A look inside the crystal ball</a:t>
            </a:r>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a:bodyPr>
          <a:lstStyle/>
          <a:p>
            <a:r>
              <a:rPr lang="en-GB" sz="2000" dirty="0"/>
              <a:t>Expect a evolution </a:t>
            </a:r>
            <a:r>
              <a:rPr lang="en-GB" sz="2000" dirty="0" err="1"/>
              <a:t>fromKubernetes</a:t>
            </a:r>
            <a:r>
              <a:rPr lang="en-GB" sz="2000" dirty="0"/>
              <a:t> platform</a:t>
            </a:r>
            <a:endParaRPr lang="en-GB" sz="1364" dirty="0"/>
          </a:p>
          <a:p>
            <a:r>
              <a:rPr lang="en-GB" sz="2000" dirty="0"/>
              <a:t>From a application perspective it’s already there!</a:t>
            </a:r>
          </a:p>
          <a:p>
            <a:pPr lvl="1"/>
            <a:r>
              <a:rPr lang="en-GB" sz="1682" dirty="0"/>
              <a:t>Meet DAPR: </a:t>
            </a:r>
            <a:r>
              <a:rPr lang="en-GB" sz="1682" dirty="0">
                <a:hlinkClick r:id="rId2"/>
              </a:rPr>
              <a:t>https://dapr.io/</a:t>
            </a:r>
            <a:endParaRPr lang="en-GB" sz="1682" dirty="0"/>
          </a:p>
          <a:p>
            <a:pPr lvl="1"/>
            <a:r>
              <a:rPr lang="en-GB" sz="1682" dirty="0"/>
              <a:t>Let’s watch: </a:t>
            </a:r>
            <a:r>
              <a:rPr lang="en-GB" sz="1682" dirty="0">
                <a:hlinkClick r:id="rId3"/>
              </a:rPr>
              <a:t>https://youtu.be/9o9iDAgYBA8</a:t>
            </a:r>
            <a:endParaRPr lang="en-GB" sz="1682" dirty="0"/>
          </a:p>
          <a:p>
            <a:pPr lvl="1"/>
            <a:endParaRPr lang="en-GB" sz="1682" dirty="0"/>
          </a:p>
          <a:p>
            <a:pPr lvl="1"/>
            <a:endParaRPr lang="en-GB" sz="1682" dirty="0"/>
          </a:p>
          <a:p>
            <a:r>
              <a:rPr lang="en-GB" sz="2000" dirty="0"/>
              <a:t>What are we still missing in my opinion</a:t>
            </a:r>
          </a:p>
          <a:p>
            <a:pPr lvl="1"/>
            <a:r>
              <a:rPr lang="en-GB" sz="1682" dirty="0"/>
              <a:t>An application deployment model with an intelligent control plane. Using this model we can describe our overall application with a cloud native Azure service experience, covering not just compute resources, but the other associated resources for your application, for example storage, messaging (pub/sub), etc.</a:t>
            </a:r>
          </a:p>
          <a:p>
            <a:pPr lvl="1"/>
            <a:endParaRPr lang="en-GB" sz="1682" dirty="0"/>
          </a:p>
          <a:p>
            <a:pPr lvl="1"/>
            <a:r>
              <a:rPr lang="en-GB" sz="1682" dirty="0"/>
              <a:t>By default trusted to one and other with managed identity(no more service principals and password!)</a:t>
            </a:r>
          </a:p>
          <a:p>
            <a:pPr lvl="1"/>
            <a:endParaRPr lang="en-GB" sz="1682" dirty="0"/>
          </a:p>
          <a:p>
            <a:endParaRPr lang="en-GB" sz="2000" dirty="0"/>
          </a:p>
          <a:p>
            <a:endParaRPr lang="en-GB" sz="2318" dirty="0"/>
          </a:p>
          <a:p>
            <a:endParaRPr lang="en-GB" sz="2000" i="1" dirty="0"/>
          </a:p>
          <a:p>
            <a:pPr marL="0" indent="0">
              <a:buNone/>
            </a:pPr>
            <a:endParaRPr lang="en-GB" sz="2000" dirty="0"/>
          </a:p>
          <a:p>
            <a:pPr lvl="1"/>
            <a:endParaRPr lang="en-NL" dirty="0"/>
          </a:p>
        </p:txBody>
      </p:sp>
      <p:sp>
        <p:nvSpPr>
          <p:cNvPr id="2" name="AutoShape 2" descr="Dapr - Distributed Application Runtime">
            <a:extLst>
              <a:ext uri="{FF2B5EF4-FFF2-40B4-BE49-F238E27FC236}">
                <a16:creationId xmlns:a16="http://schemas.microsoft.com/office/drawing/2014/main" id="{51D8B14D-562F-4F07-A710-59AA80AD90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597421" rtl="0" eaLnBrk="1" fontAlgn="auto" latinLnBrk="0" hangingPunct="0">
              <a:lnSpc>
                <a:spcPct val="100000"/>
              </a:lnSpc>
              <a:spcBef>
                <a:spcPts val="0"/>
              </a:spcBef>
              <a:spcAft>
                <a:spcPts val="0"/>
              </a:spcAft>
              <a:buClrTx/>
              <a:buSzTx/>
              <a:buFontTx/>
              <a:buNone/>
              <a:tabLst/>
              <a:defRPr/>
            </a:pPr>
            <a:endParaRPr kumimoji="0" lang="en-NL" sz="6400" b="1" i="0" u="none" strike="noStrike" kern="0" cap="none" spc="0" normalizeH="0" baseline="0" noProof="0">
              <a:ln>
                <a:noFill/>
              </a:ln>
              <a:solidFill>
                <a:srgbClr val="000000"/>
              </a:solidFill>
              <a:effectLst/>
              <a:uLnTx/>
              <a:uFillTx/>
              <a:latin typeface="Helvetica Neue"/>
              <a:sym typeface="Helvetica Neue"/>
            </a:endParaRPr>
          </a:p>
        </p:txBody>
      </p:sp>
      <p:pic>
        <p:nvPicPr>
          <p:cNvPr id="6" name="Graphic 5">
            <a:extLst>
              <a:ext uri="{FF2B5EF4-FFF2-40B4-BE49-F238E27FC236}">
                <a16:creationId xmlns:a16="http://schemas.microsoft.com/office/drawing/2014/main" id="{8560CE37-0D7D-4662-A48F-EFEEC7895A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3111" y="1793196"/>
            <a:ext cx="2162138" cy="1590674"/>
          </a:xfrm>
          <a:prstGeom prst="rect">
            <a:avLst/>
          </a:prstGeom>
        </p:spPr>
      </p:pic>
    </p:spTree>
    <p:extLst>
      <p:ext uri="{BB962C8B-B14F-4D97-AF65-F5344CB8AC3E}">
        <p14:creationId xmlns:p14="http://schemas.microsoft.com/office/powerpoint/2010/main" val="12047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sz="3600" dirty="0"/>
              <a:t>Questions?</a:t>
            </a:r>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a:bodyPr>
          <a:lstStyle/>
          <a:p>
            <a:r>
              <a:rPr lang="en-GB" sz="2000" dirty="0"/>
              <a:t>Any questions or remarks before we move to the next part?</a:t>
            </a:r>
            <a:endParaRPr lang="en-GB" sz="1682" dirty="0"/>
          </a:p>
          <a:p>
            <a:pPr lvl="1"/>
            <a:endParaRPr lang="en-GB" sz="1682" dirty="0"/>
          </a:p>
          <a:p>
            <a:endParaRPr lang="en-GB" sz="2000" dirty="0"/>
          </a:p>
          <a:p>
            <a:endParaRPr lang="en-GB" sz="2318" dirty="0"/>
          </a:p>
          <a:p>
            <a:endParaRPr lang="en-GB" sz="2000" i="1" dirty="0"/>
          </a:p>
          <a:p>
            <a:pPr marL="0" indent="0">
              <a:buNone/>
            </a:pPr>
            <a:endParaRPr lang="en-GB" sz="2000" dirty="0"/>
          </a:p>
          <a:p>
            <a:pPr lvl="1"/>
            <a:endParaRPr lang="en-NL" dirty="0"/>
          </a:p>
        </p:txBody>
      </p:sp>
      <p:sp>
        <p:nvSpPr>
          <p:cNvPr id="2" name="AutoShape 2" descr="Dapr - Distributed Application Runtime">
            <a:extLst>
              <a:ext uri="{FF2B5EF4-FFF2-40B4-BE49-F238E27FC236}">
                <a16:creationId xmlns:a16="http://schemas.microsoft.com/office/drawing/2014/main" id="{51D8B14D-562F-4F07-A710-59AA80AD90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597421" rtl="0" eaLnBrk="1" fontAlgn="auto" latinLnBrk="0" hangingPunct="0">
              <a:lnSpc>
                <a:spcPct val="100000"/>
              </a:lnSpc>
              <a:spcBef>
                <a:spcPts val="0"/>
              </a:spcBef>
              <a:spcAft>
                <a:spcPts val="0"/>
              </a:spcAft>
              <a:buClrTx/>
              <a:buSzTx/>
              <a:buFontTx/>
              <a:buNone/>
              <a:tabLst/>
              <a:defRPr/>
            </a:pPr>
            <a:endParaRPr kumimoji="0" lang="en-NL" sz="6400" b="1"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005185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Whiteboard design </a:t>
            </a:r>
            <a:r>
              <a:rPr lang="nl-NL" dirty="0" err="1"/>
              <a:t>session</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pPr algn="l"/>
            <a:r>
              <a:rPr lang="en-GB" b="1" i="0" dirty="0">
                <a:solidFill>
                  <a:srgbClr val="000000"/>
                </a:solidFill>
                <a:effectLst/>
                <a:latin typeface="-apple-system"/>
              </a:rPr>
              <a:t>Step 1: Review the customer case study (15 minutes)</a:t>
            </a:r>
            <a:endParaRPr lang="en-GB" b="0" i="0" dirty="0">
              <a:solidFill>
                <a:srgbClr val="000000"/>
              </a:solidFill>
              <a:effectLst/>
              <a:latin typeface="-apple-system"/>
            </a:endParaRPr>
          </a:p>
          <a:p>
            <a:pPr algn="l"/>
            <a:r>
              <a:rPr lang="en-GB" b="1" i="0" dirty="0">
                <a:solidFill>
                  <a:srgbClr val="000000"/>
                </a:solidFill>
                <a:effectLst/>
                <a:latin typeface="-apple-system"/>
              </a:rPr>
              <a:t>Step 2: Design a proof of concept solution (60 minutes)</a:t>
            </a:r>
            <a:endParaRPr lang="en-GB" b="0" i="0" dirty="0">
              <a:solidFill>
                <a:srgbClr val="000000"/>
              </a:solidFill>
              <a:effectLst/>
              <a:latin typeface="-apple-system"/>
            </a:endParaRPr>
          </a:p>
          <a:p>
            <a:pPr algn="l"/>
            <a:r>
              <a:rPr lang="en-GB" b="1" i="0" dirty="0">
                <a:solidFill>
                  <a:srgbClr val="000000"/>
                </a:solidFill>
                <a:effectLst/>
                <a:latin typeface="-apple-system"/>
              </a:rPr>
              <a:t>Step 3: Present the solution to each other (30 minutes)</a:t>
            </a:r>
          </a:p>
          <a:p>
            <a:pPr algn="l"/>
            <a:r>
              <a:rPr lang="en-GB" b="1" dirty="0">
                <a:solidFill>
                  <a:srgbClr val="000000"/>
                </a:solidFill>
                <a:latin typeface="-apple-system"/>
              </a:rPr>
              <a:t>Step 4: Additional questions answering (30 minutes)</a:t>
            </a:r>
            <a:endParaRPr lang="en-GB" b="0" i="0" dirty="0">
              <a:solidFill>
                <a:srgbClr val="000000"/>
              </a:solidFill>
              <a:effectLst/>
              <a:latin typeface="-apple-system"/>
            </a:endParaRPr>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23</a:t>
            </a:fld>
            <a:endParaRPr lang="en-GB"/>
          </a:p>
        </p:txBody>
      </p:sp>
    </p:spTree>
    <p:extLst>
      <p:ext uri="{BB962C8B-B14F-4D97-AF65-F5344CB8AC3E}">
        <p14:creationId xmlns:p14="http://schemas.microsoft.com/office/powerpoint/2010/main" val="1052990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Whiteboard design </a:t>
            </a:r>
            <a:r>
              <a:rPr lang="nl-NL" dirty="0" err="1"/>
              <a:t>session</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3631763"/>
          </a:xfrm>
        </p:spPr>
        <p:txBody>
          <a:bodyPr/>
          <a:lstStyle/>
          <a:p>
            <a:pPr algn="l"/>
            <a:r>
              <a:rPr lang="en-GB" b="1" dirty="0">
                <a:solidFill>
                  <a:srgbClr val="000000"/>
                </a:solidFill>
                <a:latin typeface="-apple-system"/>
              </a:rPr>
              <a:t>Decide on how to share your solution.</a:t>
            </a:r>
          </a:p>
          <a:p>
            <a:pPr algn="l"/>
            <a:endParaRPr lang="en-GB" b="1" i="0" dirty="0">
              <a:solidFill>
                <a:srgbClr val="000000"/>
              </a:solidFill>
              <a:effectLst/>
              <a:latin typeface="-apple-system"/>
            </a:endParaRPr>
          </a:p>
          <a:p>
            <a:pPr algn="l"/>
            <a:r>
              <a:rPr lang="en-GB" i="1" dirty="0">
                <a:solidFill>
                  <a:srgbClr val="000000"/>
                </a:solidFill>
                <a:latin typeface="-apple-system"/>
              </a:rPr>
              <a:t>https://miro.com/app/board/o9J_lFFmD6k=/</a:t>
            </a:r>
            <a:endParaRPr lang="en-GB" i="1"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24</a:t>
            </a:fld>
            <a:endParaRPr lang="en-GB"/>
          </a:p>
        </p:txBody>
      </p:sp>
    </p:spTree>
    <p:extLst>
      <p:ext uri="{BB962C8B-B14F-4D97-AF65-F5344CB8AC3E}">
        <p14:creationId xmlns:p14="http://schemas.microsoft.com/office/powerpoint/2010/main" val="533556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Whiteboard design </a:t>
            </a:r>
            <a:r>
              <a:rPr lang="nl-NL" dirty="0" err="1"/>
              <a:t>session</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5355312"/>
          </a:xfrm>
        </p:spPr>
        <p:txBody>
          <a:bodyPr/>
          <a:lstStyle/>
          <a:p>
            <a:pPr algn="l"/>
            <a:r>
              <a:rPr lang="en-GB" b="1" dirty="0">
                <a:solidFill>
                  <a:srgbClr val="000000"/>
                </a:solidFill>
                <a:latin typeface="-apple-system"/>
              </a:rPr>
              <a:t>Propose the solution to the customer</a:t>
            </a:r>
          </a:p>
          <a:p>
            <a:pPr marL="457200" indent="-457200">
              <a:buFont typeface="Arial" panose="020B0604020202020204" pitchFamily="34" charset="0"/>
              <a:buChar char="•"/>
            </a:pPr>
            <a:r>
              <a:rPr lang="en-GB" b="1" dirty="0">
                <a:solidFill>
                  <a:srgbClr val="000000"/>
                </a:solidFill>
                <a:latin typeface="-apple-system"/>
              </a:rPr>
              <a:t>Team 1 pairs with team 2</a:t>
            </a:r>
          </a:p>
          <a:p>
            <a:pPr marL="457200" indent="-457200">
              <a:buFont typeface="Arial" panose="020B0604020202020204" pitchFamily="34" charset="0"/>
              <a:buChar char="•"/>
            </a:pPr>
            <a:r>
              <a:rPr lang="en-GB" b="1" dirty="0">
                <a:solidFill>
                  <a:srgbClr val="000000"/>
                </a:solidFill>
                <a:latin typeface="-apple-system"/>
              </a:rPr>
              <a:t>Team 3 pairs with team 4</a:t>
            </a:r>
          </a:p>
          <a:p>
            <a:pPr marL="457200" indent="-457200">
              <a:buFont typeface="Arial" panose="020B0604020202020204" pitchFamily="34" charset="0"/>
              <a:buChar char="•"/>
            </a:pPr>
            <a:r>
              <a:rPr lang="en-GB" b="1" dirty="0">
                <a:solidFill>
                  <a:srgbClr val="000000"/>
                </a:solidFill>
                <a:latin typeface="-apple-system"/>
              </a:rPr>
              <a:t>Team 5 pairs with team 6</a:t>
            </a:r>
          </a:p>
          <a:p>
            <a:pPr marL="457200" indent="-457200">
              <a:buFont typeface="Arial" panose="020B0604020202020204" pitchFamily="34" charset="0"/>
              <a:buChar char="•"/>
            </a:pPr>
            <a:r>
              <a:rPr lang="en-GB" b="1" dirty="0">
                <a:solidFill>
                  <a:srgbClr val="000000"/>
                </a:solidFill>
                <a:latin typeface="-apple-system"/>
              </a:rPr>
              <a:t>etc</a:t>
            </a:r>
          </a:p>
          <a:p>
            <a:pPr marL="457200" indent="-457200" algn="l">
              <a:buFont typeface="Arial" panose="020B0604020202020204" pitchFamily="34" charset="0"/>
              <a:buChar char="•"/>
            </a:pPr>
            <a:endParaRPr lang="en-GB" dirty="0"/>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25</a:t>
            </a:fld>
            <a:endParaRPr lang="en-GB"/>
          </a:p>
        </p:txBody>
      </p:sp>
    </p:spTree>
    <p:extLst>
      <p:ext uri="{BB962C8B-B14F-4D97-AF65-F5344CB8AC3E}">
        <p14:creationId xmlns:p14="http://schemas.microsoft.com/office/powerpoint/2010/main" val="1342636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Whiteboard design </a:t>
            </a:r>
            <a:r>
              <a:rPr lang="nl-NL" dirty="0" err="1"/>
              <a:t>session</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1969770"/>
          </a:xfrm>
        </p:spPr>
        <p:txBody>
          <a:bodyPr/>
          <a:lstStyle/>
          <a:p>
            <a:endParaRPr lang="en-GB" dirty="0"/>
          </a:p>
          <a:p>
            <a:r>
              <a:rPr lang="en-GB" sz="3200" dirty="0"/>
              <a:t>https://github.com/microsoft/Cloud-Native-In-a-Day/</a:t>
            </a:r>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26</a:t>
            </a:fld>
            <a:endParaRPr lang="en-GB"/>
          </a:p>
        </p:txBody>
      </p:sp>
    </p:spTree>
    <p:extLst>
      <p:ext uri="{BB962C8B-B14F-4D97-AF65-F5344CB8AC3E}">
        <p14:creationId xmlns:p14="http://schemas.microsoft.com/office/powerpoint/2010/main" val="2560098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err="1"/>
              <a:t>Introduction</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r>
              <a:rPr lang="en-GB" dirty="0"/>
              <a:t>Please do a quick introduction of yourself and what you are hoping to get out of this day.</a:t>
            </a:r>
          </a:p>
          <a:p>
            <a:endParaRPr lang="en-GB" dirty="0"/>
          </a:p>
          <a:p>
            <a:r>
              <a:rPr lang="en-GB" dirty="0"/>
              <a:t>I’ll start.</a:t>
            </a:r>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3</a:t>
            </a:fld>
            <a:endParaRPr lang="en-GB"/>
          </a:p>
        </p:txBody>
      </p:sp>
    </p:spTree>
    <p:extLst>
      <p:ext uri="{BB962C8B-B14F-4D97-AF65-F5344CB8AC3E}">
        <p14:creationId xmlns:p14="http://schemas.microsoft.com/office/powerpoint/2010/main" val="3480748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6E00368C-A125-4D36-B6AF-2A54FC60FE3A}"/>
              </a:ext>
            </a:extLst>
          </p:cNvPr>
          <p:cNvSpPr>
            <a:spLocks noGrp="1"/>
          </p:cNvSpPr>
          <p:nvPr>
            <p:ph type="ftr" sz="quarter" idx="3"/>
          </p:nvPr>
        </p:nvSpPr>
        <p:spPr/>
        <p:txBody>
          <a:bodyPr/>
          <a:lstStyle/>
          <a:p>
            <a:endParaRPr lang="nl-NL" dirty="0"/>
          </a:p>
        </p:txBody>
      </p:sp>
      <p:pic>
        <p:nvPicPr>
          <p:cNvPr id="6" name="Afbeelding 5">
            <a:extLst>
              <a:ext uri="{FF2B5EF4-FFF2-40B4-BE49-F238E27FC236}">
                <a16:creationId xmlns:a16="http://schemas.microsoft.com/office/drawing/2014/main" id="{E6E6ACA5-618B-47E8-8B68-96D4D017A57D}"/>
              </a:ext>
            </a:extLst>
          </p:cNvPr>
          <p:cNvPicPr>
            <a:picLocks noChangeAspect="1"/>
          </p:cNvPicPr>
          <p:nvPr/>
        </p:nvPicPr>
        <p:blipFill>
          <a:blip r:embed="rId3"/>
          <a:stretch>
            <a:fillRect/>
          </a:stretch>
        </p:blipFill>
        <p:spPr>
          <a:xfrm>
            <a:off x="780459" y="0"/>
            <a:ext cx="10631081" cy="6837850"/>
          </a:xfrm>
          <a:prstGeom prst="rect">
            <a:avLst/>
          </a:prstGeom>
        </p:spPr>
      </p:pic>
      <p:sp>
        <p:nvSpPr>
          <p:cNvPr id="2" name="Rechthoek 1">
            <a:extLst>
              <a:ext uri="{FF2B5EF4-FFF2-40B4-BE49-F238E27FC236}">
                <a16:creationId xmlns:a16="http://schemas.microsoft.com/office/drawing/2014/main" id="{4AA7EE46-ED22-4064-B574-364C595B7D4E}"/>
              </a:ext>
            </a:extLst>
          </p:cNvPr>
          <p:cNvSpPr/>
          <p:nvPr/>
        </p:nvSpPr>
        <p:spPr>
          <a:xfrm>
            <a:off x="6267374" y="192784"/>
            <a:ext cx="2039917" cy="769441"/>
          </a:xfrm>
          <a:prstGeom prst="rect">
            <a:avLst/>
          </a:prstGeom>
          <a:noFill/>
        </p:spPr>
        <p:txBody>
          <a:bodyPr wrap="none" lIns="91440" tIns="45720" rIns="91440" bIns="45720">
            <a:spAutoFit/>
            <a:scene3d>
              <a:camera prst="perspectiveLeft"/>
              <a:lightRig rig="threePt" dir="t"/>
            </a:scene3d>
          </a:bodyPr>
          <a:lstStyle/>
          <a:p>
            <a:pPr algn="ctr"/>
            <a:r>
              <a:rPr lang="nl-NL" sz="4400" b="1" cap="none" spc="0" dirty="0" err="1">
                <a:ln w="12700" cmpd="sng">
                  <a:solidFill>
                    <a:srgbClr val="FFC000"/>
                  </a:solidFill>
                  <a:prstDash val="solid"/>
                </a:ln>
                <a:solidFill>
                  <a:srgbClr val="F18B0F"/>
                </a:solidFill>
                <a:effectLst/>
              </a:rPr>
              <a:t>Hiring</a:t>
            </a:r>
            <a:r>
              <a:rPr lang="nl-NL" sz="4400" b="1" cap="none" spc="0" dirty="0">
                <a:ln w="12700" cmpd="sng">
                  <a:solidFill>
                    <a:srgbClr val="FFC000"/>
                  </a:solidFill>
                  <a:prstDash val="solid"/>
                </a:ln>
                <a:solidFill>
                  <a:srgbClr val="F18B0F"/>
                </a:solidFill>
                <a:effectLst/>
              </a:rPr>
              <a:t>!</a:t>
            </a:r>
          </a:p>
        </p:txBody>
      </p:sp>
    </p:spTree>
    <p:extLst>
      <p:ext uri="{BB962C8B-B14F-4D97-AF65-F5344CB8AC3E}">
        <p14:creationId xmlns:p14="http://schemas.microsoft.com/office/powerpoint/2010/main" val="23231180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Cloud native another buzzword?</a:t>
            </a:r>
            <a:endParaRPr lang="en-NL" dirty="0"/>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fontScale="92500" lnSpcReduction="10000"/>
          </a:bodyPr>
          <a:lstStyle/>
          <a:p>
            <a:r>
              <a:rPr lang="en-GB" dirty="0"/>
              <a:t>Lets look at some definitions:</a:t>
            </a:r>
          </a:p>
          <a:p>
            <a:pPr lvl="1"/>
            <a:r>
              <a:rPr lang="en-GB" dirty="0"/>
              <a:t>Cloud native is all about changing the way you think about constructing critical business systems.</a:t>
            </a:r>
          </a:p>
          <a:p>
            <a:pPr lvl="1"/>
            <a:r>
              <a:rPr lang="en-GB" dirty="0"/>
              <a:t>Cloud-native systems are designed to embrace rapid change, large scale, and resilience.</a:t>
            </a:r>
          </a:p>
          <a:p>
            <a:pPr lvl="1"/>
            <a:r>
              <a:rPr lang="en-GB" dirty="0"/>
              <a:t>What do you think cloud native means?</a:t>
            </a:r>
          </a:p>
          <a:p>
            <a:pPr lvl="1"/>
            <a:endParaRPr lang="en-GB" dirty="0"/>
          </a:p>
          <a:p>
            <a:r>
              <a:rPr lang="en-GB" dirty="0"/>
              <a:t>The official definition from the Cloud Native Computing Foundation</a:t>
            </a:r>
          </a:p>
          <a:p>
            <a:pPr lvl="1"/>
            <a:r>
              <a:rPr lang="en-GB" dirty="0"/>
              <a:t>Cloud-native technologies empower organizations to build and run scalable applications in modern, dynamic environments such as public, private, and hybrid clouds. Containers, service meshes, microservices, immutable infrastructure, and declarative APIs exemplify this approach.</a:t>
            </a:r>
          </a:p>
          <a:p>
            <a:pPr marL="363664" lvl="1" indent="0">
              <a:buNone/>
            </a:pPr>
            <a:endParaRPr lang="en-GB" dirty="0"/>
          </a:p>
          <a:p>
            <a:pPr lvl="1"/>
            <a:r>
              <a:rPr lang="en-GB" dirty="0"/>
              <a:t>These techniques enable loosely coupled systems that are resilient, manageable, and observable. Combined with robust automation, they allow engineers to make high-impact changes frequently and predictably with minimal toil.</a:t>
            </a:r>
          </a:p>
          <a:p>
            <a:pPr lvl="1"/>
            <a:endParaRPr lang="en-GB" dirty="0"/>
          </a:p>
          <a:p>
            <a:r>
              <a:rPr lang="en-GB" dirty="0"/>
              <a:t>My definition: Cloud native is about speed and agility by leveraging cloud services.</a:t>
            </a:r>
          </a:p>
          <a:p>
            <a:pPr lvl="1"/>
            <a:endParaRPr lang="en-GB" dirty="0"/>
          </a:p>
          <a:p>
            <a:pPr lvl="1"/>
            <a:endParaRPr lang="en-NL" dirty="0"/>
          </a:p>
        </p:txBody>
      </p:sp>
    </p:spTree>
    <p:extLst>
      <p:ext uri="{BB962C8B-B14F-4D97-AF65-F5344CB8AC3E}">
        <p14:creationId xmlns:p14="http://schemas.microsoft.com/office/powerpoint/2010/main" val="22252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So which companies used it?</a:t>
            </a:r>
            <a:endParaRPr lang="en-NL" dirty="0"/>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lstStyle/>
          <a:p>
            <a:pPr marL="0" indent="0">
              <a:buNone/>
            </a:pPr>
            <a:br>
              <a:rPr lang="en-GB" dirty="0"/>
            </a:br>
            <a:endParaRPr lang="en-GB" dirty="0"/>
          </a:p>
          <a:p>
            <a:pPr lvl="1"/>
            <a:endParaRPr lang="en-GB" dirty="0"/>
          </a:p>
          <a:p>
            <a:pPr lvl="1"/>
            <a:endParaRPr lang="en-NL" dirty="0"/>
          </a:p>
        </p:txBody>
      </p:sp>
      <p:graphicFrame>
        <p:nvGraphicFramePr>
          <p:cNvPr id="2" name="Tabel 2">
            <a:extLst>
              <a:ext uri="{FF2B5EF4-FFF2-40B4-BE49-F238E27FC236}">
                <a16:creationId xmlns:a16="http://schemas.microsoft.com/office/drawing/2014/main" id="{D99563B4-FDE4-4A19-87C6-5335F1554392}"/>
              </a:ext>
            </a:extLst>
          </p:cNvPr>
          <p:cNvGraphicFramePr>
            <a:graphicFrameLocks noGrp="1"/>
          </p:cNvGraphicFramePr>
          <p:nvPr/>
        </p:nvGraphicFramePr>
        <p:xfrm>
          <a:off x="1142999" y="1793196"/>
          <a:ext cx="10107040" cy="3075864"/>
        </p:xfrm>
        <a:graphic>
          <a:graphicData uri="http://schemas.openxmlformats.org/drawingml/2006/table">
            <a:tbl>
              <a:tblPr firstRow="1" bandRow="1">
                <a:tableStyleId>{5C22544A-7EE6-4342-B048-85BDC9FD1C3A}</a:tableStyleId>
              </a:tblPr>
              <a:tblGrid>
                <a:gridCol w="5053520">
                  <a:extLst>
                    <a:ext uri="{9D8B030D-6E8A-4147-A177-3AD203B41FA5}">
                      <a16:colId xmlns:a16="http://schemas.microsoft.com/office/drawing/2014/main" val="1134443777"/>
                    </a:ext>
                  </a:extLst>
                </a:gridCol>
                <a:gridCol w="5053520">
                  <a:extLst>
                    <a:ext uri="{9D8B030D-6E8A-4147-A177-3AD203B41FA5}">
                      <a16:colId xmlns:a16="http://schemas.microsoft.com/office/drawing/2014/main" val="3372204317"/>
                    </a:ext>
                  </a:extLst>
                </a:gridCol>
              </a:tblGrid>
              <a:tr h="768966">
                <a:tc>
                  <a:txBody>
                    <a:bodyPr/>
                    <a:lstStyle/>
                    <a:p>
                      <a:r>
                        <a:rPr lang="en-GB" dirty="0"/>
                        <a:t>Company</a:t>
                      </a:r>
                      <a:endParaRPr lang="en-NL" dirty="0"/>
                    </a:p>
                  </a:txBody>
                  <a:tcPr/>
                </a:tc>
                <a:tc>
                  <a:txBody>
                    <a:bodyPr/>
                    <a:lstStyle/>
                    <a:p>
                      <a:r>
                        <a:rPr lang="en-GB" dirty="0"/>
                        <a:t>Experience</a:t>
                      </a:r>
                      <a:endParaRPr lang="en-NL" dirty="0"/>
                    </a:p>
                  </a:txBody>
                  <a:tcPr/>
                </a:tc>
                <a:extLst>
                  <a:ext uri="{0D108BD9-81ED-4DB2-BD59-A6C34878D82A}">
                    <a16:rowId xmlns:a16="http://schemas.microsoft.com/office/drawing/2014/main" val="444949338"/>
                  </a:ext>
                </a:extLst>
              </a:tr>
              <a:tr h="768966">
                <a:tc>
                  <a:txBody>
                    <a:bodyPr/>
                    <a:lstStyle/>
                    <a:p>
                      <a:r>
                        <a:rPr lang="en-GB" dirty="0">
                          <a:solidFill>
                            <a:schemeClr val="tx2"/>
                          </a:solidFill>
                        </a:rPr>
                        <a:t>Netflix</a:t>
                      </a:r>
                      <a:endParaRPr lang="en-NL" dirty="0">
                        <a:solidFill>
                          <a:schemeClr val="tx2"/>
                        </a:solidFill>
                      </a:endParaRPr>
                    </a:p>
                  </a:txBody>
                  <a:tcPr/>
                </a:tc>
                <a:tc>
                  <a:txBody>
                    <a:bodyPr/>
                    <a:lstStyle/>
                    <a:p>
                      <a:r>
                        <a:rPr lang="en-GB" dirty="0">
                          <a:solidFill>
                            <a:schemeClr val="tx2"/>
                          </a:solidFill>
                        </a:rPr>
                        <a:t>Has 600+ services in production. Deploys hundred times per day.</a:t>
                      </a:r>
                      <a:endParaRPr lang="en-NL" dirty="0">
                        <a:solidFill>
                          <a:schemeClr val="tx2"/>
                        </a:solidFill>
                      </a:endParaRPr>
                    </a:p>
                  </a:txBody>
                  <a:tcPr/>
                </a:tc>
                <a:extLst>
                  <a:ext uri="{0D108BD9-81ED-4DB2-BD59-A6C34878D82A}">
                    <a16:rowId xmlns:a16="http://schemas.microsoft.com/office/drawing/2014/main" val="122735239"/>
                  </a:ext>
                </a:extLst>
              </a:tr>
              <a:tr h="768966">
                <a:tc>
                  <a:txBody>
                    <a:bodyPr/>
                    <a:lstStyle/>
                    <a:p>
                      <a:r>
                        <a:rPr lang="en-GB" dirty="0">
                          <a:solidFill>
                            <a:schemeClr val="tx2"/>
                          </a:solidFill>
                        </a:rPr>
                        <a:t>Uber</a:t>
                      </a:r>
                      <a:endParaRPr lang="en-NL" dirty="0">
                        <a:solidFill>
                          <a:schemeClr val="tx2"/>
                        </a:solidFill>
                      </a:endParaRPr>
                    </a:p>
                  </a:txBody>
                  <a:tcPr/>
                </a:tc>
                <a:tc>
                  <a:txBody>
                    <a:bodyPr/>
                    <a:lstStyle/>
                    <a:p>
                      <a:r>
                        <a:rPr lang="en-GB" dirty="0">
                          <a:solidFill>
                            <a:schemeClr val="tx2"/>
                          </a:solidFill>
                        </a:rPr>
                        <a:t>Has 1,000+ services in production. Deploys several thousand times each week.</a:t>
                      </a:r>
                    </a:p>
                    <a:p>
                      <a:endParaRPr lang="en-NL" dirty="0">
                        <a:solidFill>
                          <a:schemeClr val="tx2"/>
                        </a:solidFill>
                      </a:endParaRPr>
                    </a:p>
                  </a:txBody>
                  <a:tcPr/>
                </a:tc>
                <a:extLst>
                  <a:ext uri="{0D108BD9-81ED-4DB2-BD59-A6C34878D82A}">
                    <a16:rowId xmlns:a16="http://schemas.microsoft.com/office/drawing/2014/main" val="798660949"/>
                  </a:ext>
                </a:extLst>
              </a:tr>
              <a:tr h="768966">
                <a:tc>
                  <a:txBody>
                    <a:bodyPr/>
                    <a:lstStyle/>
                    <a:p>
                      <a:r>
                        <a:rPr lang="en-GB" dirty="0">
                          <a:solidFill>
                            <a:schemeClr val="tx2"/>
                          </a:solidFill>
                        </a:rPr>
                        <a:t>WeChat</a:t>
                      </a:r>
                      <a:endParaRPr lang="en-NL" dirty="0">
                        <a:solidFill>
                          <a:schemeClr val="tx2"/>
                        </a:solidFill>
                      </a:endParaRPr>
                    </a:p>
                  </a:txBody>
                  <a:tcPr/>
                </a:tc>
                <a:tc>
                  <a:txBody>
                    <a:bodyPr/>
                    <a:lstStyle/>
                    <a:p>
                      <a:r>
                        <a:rPr lang="en-GB" dirty="0">
                          <a:solidFill>
                            <a:schemeClr val="tx2"/>
                          </a:solidFill>
                        </a:rPr>
                        <a:t>Has 3,000+ services in production. Deploys 1,000 times a day.</a:t>
                      </a:r>
                    </a:p>
                    <a:p>
                      <a:endParaRPr lang="en-NL" dirty="0">
                        <a:solidFill>
                          <a:schemeClr val="tx2"/>
                        </a:solidFill>
                      </a:endParaRPr>
                    </a:p>
                  </a:txBody>
                  <a:tcPr/>
                </a:tc>
                <a:extLst>
                  <a:ext uri="{0D108BD9-81ED-4DB2-BD59-A6C34878D82A}">
                    <a16:rowId xmlns:a16="http://schemas.microsoft.com/office/drawing/2014/main" val="1608609163"/>
                  </a:ext>
                </a:extLst>
              </a:tr>
            </a:tbl>
          </a:graphicData>
        </a:graphic>
      </p:graphicFrame>
    </p:spTree>
    <p:extLst>
      <p:ext uri="{BB962C8B-B14F-4D97-AF65-F5344CB8AC3E}">
        <p14:creationId xmlns:p14="http://schemas.microsoft.com/office/powerpoint/2010/main" val="1715823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So is cloud native == microservices?</a:t>
            </a:r>
            <a:endParaRPr lang="en-NL" dirty="0"/>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a:bodyPr>
          <a:lstStyle/>
          <a:p>
            <a:r>
              <a:rPr lang="en-GB" dirty="0"/>
              <a:t>Not necessarily, cloud native is leveraging cloud for speed and agility. </a:t>
            </a:r>
          </a:p>
          <a:p>
            <a:r>
              <a:rPr lang="en-GB" dirty="0"/>
              <a:t>Microservices can be seen as autonomous business capability when setup correctly.</a:t>
            </a:r>
          </a:p>
          <a:p>
            <a:pPr marL="0" indent="0">
              <a:buNone/>
            </a:pPr>
            <a:endParaRPr lang="en-GB" dirty="0"/>
          </a:p>
          <a:p>
            <a:r>
              <a:rPr lang="en-GB" dirty="0"/>
              <a:t>Can a monolith get speed and agility?</a:t>
            </a:r>
          </a:p>
          <a:p>
            <a:pPr lvl="1"/>
            <a:r>
              <a:rPr lang="en-GB" dirty="0"/>
              <a:t>Yes definitely, especially a well structured monolith</a:t>
            </a:r>
          </a:p>
          <a:p>
            <a:pPr lvl="1"/>
            <a:r>
              <a:rPr lang="en-GB" dirty="0"/>
              <a:t>It can be hard though</a:t>
            </a:r>
          </a:p>
          <a:p>
            <a:endParaRPr lang="en-GB" dirty="0"/>
          </a:p>
          <a:p>
            <a:r>
              <a:rPr lang="en-GB" dirty="0"/>
              <a:t>Can microservices get speed and agility</a:t>
            </a:r>
          </a:p>
          <a:p>
            <a:pPr lvl="1"/>
            <a:r>
              <a:rPr lang="en-GB" dirty="0"/>
              <a:t>Again yes, these are the major benefits for Microservices</a:t>
            </a:r>
          </a:p>
          <a:p>
            <a:pPr lvl="2"/>
            <a:r>
              <a:rPr lang="en-GB" dirty="0"/>
              <a:t>But be </a:t>
            </a:r>
            <a:r>
              <a:rPr lang="en-GB" dirty="0" err="1"/>
              <a:t>carefull</a:t>
            </a:r>
            <a:r>
              <a:rPr lang="en-GB" dirty="0"/>
              <a:t> not to shoot yourself in the foot!</a:t>
            </a:r>
          </a:p>
          <a:p>
            <a:pPr lvl="1"/>
            <a:endParaRPr lang="en-GB" dirty="0"/>
          </a:p>
          <a:p>
            <a:pPr lvl="1"/>
            <a:endParaRPr lang="en-NL" dirty="0"/>
          </a:p>
        </p:txBody>
      </p:sp>
    </p:spTree>
    <p:extLst>
      <p:ext uri="{BB962C8B-B14F-4D97-AF65-F5344CB8AC3E}">
        <p14:creationId xmlns:p14="http://schemas.microsoft.com/office/powerpoint/2010/main" val="427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74E4742-E377-45E6-A561-FF6DBD81FB08}"/>
              </a:ext>
            </a:extLst>
          </p:cNvPr>
          <p:cNvSpPr>
            <a:spLocks noGrp="1"/>
          </p:cNvSpPr>
          <p:nvPr>
            <p:ph type="title"/>
          </p:nvPr>
        </p:nvSpPr>
        <p:spPr/>
        <p:txBody>
          <a:bodyPr/>
          <a:lstStyle/>
          <a:p>
            <a:r>
              <a:rPr lang="en-GB" dirty="0"/>
              <a:t>A monolith, the good and the bad</a:t>
            </a:r>
            <a:endParaRPr lang="en-NL" dirty="0"/>
          </a:p>
        </p:txBody>
      </p:sp>
      <p:graphicFrame>
        <p:nvGraphicFramePr>
          <p:cNvPr id="2" name="Tabel 2">
            <a:extLst>
              <a:ext uri="{FF2B5EF4-FFF2-40B4-BE49-F238E27FC236}">
                <a16:creationId xmlns:a16="http://schemas.microsoft.com/office/drawing/2014/main" id="{9961300F-7D17-454C-9520-846D02411309}"/>
              </a:ext>
            </a:extLst>
          </p:cNvPr>
          <p:cNvGraphicFramePr>
            <a:graphicFrameLocks noGrp="1"/>
          </p:cNvGraphicFramePr>
          <p:nvPr/>
        </p:nvGraphicFramePr>
        <p:xfrm>
          <a:off x="1234332" y="1629201"/>
          <a:ext cx="10142166" cy="4360926"/>
        </p:xfrm>
        <a:graphic>
          <a:graphicData uri="http://schemas.openxmlformats.org/drawingml/2006/table">
            <a:tbl>
              <a:tblPr firstRow="1" bandRow="1">
                <a:tableStyleId>{5C22544A-7EE6-4342-B048-85BDC9FD1C3A}</a:tableStyleId>
              </a:tblPr>
              <a:tblGrid>
                <a:gridCol w="5071083">
                  <a:extLst>
                    <a:ext uri="{9D8B030D-6E8A-4147-A177-3AD203B41FA5}">
                      <a16:colId xmlns:a16="http://schemas.microsoft.com/office/drawing/2014/main" val="62432177"/>
                    </a:ext>
                  </a:extLst>
                </a:gridCol>
                <a:gridCol w="5071083">
                  <a:extLst>
                    <a:ext uri="{9D8B030D-6E8A-4147-A177-3AD203B41FA5}">
                      <a16:colId xmlns:a16="http://schemas.microsoft.com/office/drawing/2014/main" val="542096849"/>
                    </a:ext>
                  </a:extLst>
                </a:gridCol>
              </a:tblGrid>
              <a:tr h="726821">
                <a:tc>
                  <a:txBody>
                    <a:bodyPr/>
                    <a:lstStyle/>
                    <a:p>
                      <a:r>
                        <a:rPr lang="en-GB" dirty="0"/>
                        <a:t>The good</a:t>
                      </a:r>
                      <a:endParaRPr lang="en-NL" dirty="0"/>
                    </a:p>
                  </a:txBody>
                  <a:tcPr/>
                </a:tc>
                <a:tc>
                  <a:txBody>
                    <a:bodyPr/>
                    <a:lstStyle/>
                    <a:p>
                      <a:r>
                        <a:rPr lang="en-GB" dirty="0"/>
                        <a:t>The bad</a:t>
                      </a:r>
                      <a:endParaRPr lang="en-NL" dirty="0"/>
                    </a:p>
                  </a:txBody>
                  <a:tcPr/>
                </a:tc>
                <a:extLst>
                  <a:ext uri="{0D108BD9-81ED-4DB2-BD59-A6C34878D82A}">
                    <a16:rowId xmlns:a16="http://schemas.microsoft.com/office/drawing/2014/main" val="1758400747"/>
                  </a:ext>
                </a:extLst>
              </a:tr>
              <a:tr h="726821">
                <a:tc>
                  <a:txBody>
                    <a:bodyPr/>
                    <a:lstStyle/>
                    <a:p>
                      <a:r>
                        <a:rPr lang="en-GB" dirty="0">
                          <a:solidFill>
                            <a:schemeClr val="tx2"/>
                          </a:solidFill>
                        </a:rPr>
                        <a:t>Easy to build</a:t>
                      </a:r>
                      <a:endParaRPr lang="en-NL" dirty="0">
                        <a:solidFill>
                          <a:schemeClr val="tx2"/>
                        </a:solidFill>
                      </a:endParaRPr>
                    </a:p>
                  </a:txBody>
                  <a:tcPr/>
                </a:tc>
                <a:tc>
                  <a:txBody>
                    <a:bodyPr/>
                    <a:lstStyle/>
                    <a:p>
                      <a:r>
                        <a:rPr lang="en-GB" dirty="0">
                          <a:solidFill>
                            <a:schemeClr val="tx2"/>
                          </a:solidFill>
                        </a:rPr>
                        <a:t>Too complicated – changes are scary</a:t>
                      </a:r>
                      <a:endParaRPr lang="en-NL" dirty="0">
                        <a:solidFill>
                          <a:schemeClr val="tx2"/>
                        </a:solidFill>
                      </a:endParaRPr>
                    </a:p>
                  </a:txBody>
                  <a:tcPr/>
                </a:tc>
                <a:extLst>
                  <a:ext uri="{0D108BD9-81ED-4DB2-BD59-A6C34878D82A}">
                    <a16:rowId xmlns:a16="http://schemas.microsoft.com/office/drawing/2014/main" val="138319881"/>
                  </a:ext>
                </a:extLst>
              </a:tr>
              <a:tr h="726821">
                <a:tc>
                  <a:txBody>
                    <a:bodyPr/>
                    <a:lstStyle/>
                    <a:p>
                      <a:r>
                        <a:rPr lang="en-GB" dirty="0">
                          <a:solidFill>
                            <a:schemeClr val="tx2"/>
                          </a:solidFill>
                        </a:rPr>
                        <a:t>Easy to deploy</a:t>
                      </a:r>
                      <a:endParaRPr lang="en-NL" dirty="0">
                        <a:solidFill>
                          <a:schemeClr val="tx2"/>
                        </a:solidFill>
                      </a:endParaRPr>
                    </a:p>
                  </a:txBody>
                  <a:tcPr/>
                </a:tc>
                <a:tc>
                  <a:txBody>
                    <a:bodyPr/>
                    <a:lstStyle/>
                    <a:p>
                      <a:r>
                        <a:rPr lang="en-GB" dirty="0">
                          <a:solidFill>
                            <a:schemeClr val="tx2"/>
                          </a:solidFill>
                        </a:rPr>
                        <a:t>New features/fixes become tricky, time-consuming, and expensive to implement.</a:t>
                      </a:r>
                      <a:endParaRPr lang="en-NL" dirty="0">
                        <a:solidFill>
                          <a:schemeClr val="tx2"/>
                        </a:solidFill>
                      </a:endParaRPr>
                    </a:p>
                  </a:txBody>
                  <a:tcPr/>
                </a:tc>
                <a:extLst>
                  <a:ext uri="{0D108BD9-81ED-4DB2-BD59-A6C34878D82A}">
                    <a16:rowId xmlns:a16="http://schemas.microsoft.com/office/drawing/2014/main" val="2886195818"/>
                  </a:ext>
                </a:extLst>
              </a:tr>
              <a:tr h="726821">
                <a:tc>
                  <a:txBody>
                    <a:bodyPr/>
                    <a:lstStyle/>
                    <a:p>
                      <a:r>
                        <a:rPr lang="en-GB" dirty="0">
                          <a:solidFill>
                            <a:schemeClr val="tx2"/>
                          </a:solidFill>
                        </a:rPr>
                        <a:t>Easy to test</a:t>
                      </a:r>
                      <a:endParaRPr lang="en-NL" dirty="0">
                        <a:solidFill>
                          <a:schemeClr val="tx2"/>
                        </a:solidFill>
                      </a:endParaRPr>
                    </a:p>
                  </a:txBody>
                  <a:tcPr/>
                </a:tc>
                <a:tc>
                  <a:txBody>
                    <a:bodyPr/>
                    <a:lstStyle/>
                    <a:p>
                      <a:r>
                        <a:rPr lang="en-GB" dirty="0">
                          <a:solidFill>
                            <a:schemeClr val="tx2"/>
                          </a:solidFill>
                        </a:rPr>
                        <a:t>It's difficult to implement agile delivery methodologies.</a:t>
                      </a:r>
                    </a:p>
                    <a:p>
                      <a:endParaRPr lang="en-NL" dirty="0">
                        <a:solidFill>
                          <a:schemeClr val="tx2"/>
                        </a:solidFill>
                      </a:endParaRPr>
                    </a:p>
                  </a:txBody>
                  <a:tcPr/>
                </a:tc>
                <a:extLst>
                  <a:ext uri="{0D108BD9-81ED-4DB2-BD59-A6C34878D82A}">
                    <a16:rowId xmlns:a16="http://schemas.microsoft.com/office/drawing/2014/main" val="338836718"/>
                  </a:ext>
                </a:extLst>
              </a:tr>
              <a:tr h="726821">
                <a:tc>
                  <a:txBody>
                    <a:bodyPr/>
                    <a:lstStyle/>
                    <a:p>
                      <a:r>
                        <a:rPr lang="en-GB" dirty="0">
                          <a:solidFill>
                            <a:schemeClr val="tx2"/>
                          </a:solidFill>
                        </a:rPr>
                        <a:t>Easy to troubleshoot</a:t>
                      </a:r>
                      <a:endParaRPr lang="en-NL" dirty="0">
                        <a:solidFill>
                          <a:schemeClr val="tx2"/>
                        </a:solidFill>
                      </a:endParaRPr>
                    </a:p>
                  </a:txBody>
                  <a:tcPr/>
                </a:tc>
                <a:tc>
                  <a:txBody>
                    <a:bodyPr/>
                    <a:lstStyle/>
                    <a:p>
                      <a:r>
                        <a:rPr lang="en-GB" dirty="0">
                          <a:solidFill>
                            <a:schemeClr val="tx2"/>
                          </a:solidFill>
                        </a:rPr>
                        <a:t>Small changes requires a full new deployment</a:t>
                      </a:r>
                      <a:endParaRPr lang="en-NL" dirty="0">
                        <a:solidFill>
                          <a:schemeClr val="tx2"/>
                        </a:solidFill>
                      </a:endParaRPr>
                    </a:p>
                  </a:txBody>
                  <a:tcPr/>
                </a:tc>
                <a:extLst>
                  <a:ext uri="{0D108BD9-81ED-4DB2-BD59-A6C34878D82A}">
                    <a16:rowId xmlns:a16="http://schemas.microsoft.com/office/drawing/2014/main" val="4152972924"/>
                  </a:ext>
                </a:extLst>
              </a:tr>
              <a:tr h="726821">
                <a:tc>
                  <a:txBody>
                    <a:bodyPr/>
                    <a:lstStyle/>
                    <a:p>
                      <a:r>
                        <a:rPr lang="en-GB" dirty="0">
                          <a:solidFill>
                            <a:schemeClr val="tx2"/>
                          </a:solidFill>
                        </a:rPr>
                        <a:t>Easy to scale as a whole</a:t>
                      </a:r>
                      <a:endParaRPr lang="en-NL" dirty="0">
                        <a:solidFill>
                          <a:schemeClr val="tx2"/>
                        </a:solidFill>
                      </a:endParaRPr>
                    </a:p>
                  </a:txBody>
                  <a:tcPr/>
                </a:tc>
                <a:tc>
                  <a:txBody>
                    <a:bodyPr/>
                    <a:lstStyle/>
                    <a:p>
                      <a:r>
                        <a:rPr lang="en-GB" dirty="0">
                          <a:solidFill>
                            <a:schemeClr val="tx2"/>
                          </a:solidFill>
                        </a:rPr>
                        <a:t>Consultants tell you to rewrite it</a:t>
                      </a:r>
                      <a:endParaRPr lang="en-NL" dirty="0">
                        <a:solidFill>
                          <a:schemeClr val="tx2"/>
                        </a:solidFill>
                      </a:endParaRPr>
                    </a:p>
                  </a:txBody>
                  <a:tcPr/>
                </a:tc>
                <a:extLst>
                  <a:ext uri="{0D108BD9-81ED-4DB2-BD59-A6C34878D82A}">
                    <a16:rowId xmlns:a16="http://schemas.microsoft.com/office/drawing/2014/main" val="2555515026"/>
                  </a:ext>
                </a:extLst>
              </a:tr>
            </a:tbl>
          </a:graphicData>
        </a:graphic>
      </p:graphicFrame>
    </p:spTree>
    <p:extLst>
      <p:ext uri="{BB962C8B-B14F-4D97-AF65-F5344CB8AC3E}">
        <p14:creationId xmlns:p14="http://schemas.microsoft.com/office/powerpoint/2010/main" val="863092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33D7D9-46B0-4572-9C06-A3CB5E603294}"/>
              </a:ext>
            </a:extLst>
          </p:cNvPr>
          <p:cNvSpPr>
            <a:spLocks noGrp="1"/>
          </p:cNvSpPr>
          <p:nvPr>
            <p:ph type="title"/>
          </p:nvPr>
        </p:nvSpPr>
        <p:spPr/>
        <p:txBody>
          <a:bodyPr/>
          <a:lstStyle/>
          <a:p>
            <a:r>
              <a:rPr lang="en-GB" dirty="0"/>
              <a:t>Migrating to Microservices be more cloud native?</a:t>
            </a:r>
            <a:endParaRPr lang="en-NL" dirty="0"/>
          </a:p>
        </p:txBody>
      </p:sp>
      <p:sp>
        <p:nvSpPr>
          <p:cNvPr id="5" name="Tijdelijke aanduiding voor inhoud 4">
            <a:extLst>
              <a:ext uri="{FF2B5EF4-FFF2-40B4-BE49-F238E27FC236}">
                <a16:creationId xmlns:a16="http://schemas.microsoft.com/office/drawing/2014/main" id="{3CAF68CC-3512-4BF4-A75E-0F3E2B76792E}"/>
              </a:ext>
            </a:extLst>
          </p:cNvPr>
          <p:cNvSpPr>
            <a:spLocks noGrp="1"/>
          </p:cNvSpPr>
          <p:nvPr>
            <p:ph idx="1"/>
          </p:nvPr>
        </p:nvSpPr>
        <p:spPr/>
        <p:txBody>
          <a:bodyPr>
            <a:normAutofit/>
          </a:bodyPr>
          <a:lstStyle/>
          <a:p>
            <a:r>
              <a:rPr lang="en-GB" dirty="0"/>
              <a:t>Is it a must to migrate to Microservices to leverage cloud native benefits?</a:t>
            </a:r>
          </a:p>
          <a:p>
            <a:pPr lvl="1"/>
            <a:r>
              <a:rPr lang="en-GB" dirty="0"/>
              <a:t>No, however it could be</a:t>
            </a:r>
          </a:p>
          <a:p>
            <a:pPr lvl="1"/>
            <a:endParaRPr lang="en-GB" dirty="0"/>
          </a:p>
          <a:p>
            <a:r>
              <a:rPr lang="en-GB" dirty="0"/>
              <a:t>There is also a in between option</a:t>
            </a:r>
          </a:p>
          <a:p>
            <a:pPr lvl="1"/>
            <a:r>
              <a:rPr lang="en-GB" dirty="0"/>
              <a:t>Where will you benefit from a “autonomous business capability”? </a:t>
            </a:r>
          </a:p>
          <a:p>
            <a:pPr lvl="1"/>
            <a:endParaRPr lang="en-GB" dirty="0"/>
          </a:p>
          <a:p>
            <a:r>
              <a:rPr lang="en-GB" dirty="0"/>
              <a:t>A migration from a monolith to microservices should have business benefits in the end. It’s fine to have a part monolith and a part microservices</a:t>
            </a:r>
          </a:p>
          <a:p>
            <a:endParaRPr lang="en-GB" dirty="0"/>
          </a:p>
          <a:p>
            <a:r>
              <a:rPr lang="en-GB" dirty="0"/>
              <a:t>Tip: for shifting workloads to the cloud look at the 6R model</a:t>
            </a:r>
          </a:p>
          <a:p>
            <a:pPr lvl="1"/>
            <a:r>
              <a:rPr lang="en-GB" dirty="0"/>
              <a:t>For architecting microservices look at Domain Driven Design.</a:t>
            </a:r>
          </a:p>
          <a:p>
            <a:endParaRPr lang="en-GB" dirty="0"/>
          </a:p>
          <a:p>
            <a:endParaRPr lang="en-GB" dirty="0"/>
          </a:p>
          <a:p>
            <a:endParaRPr lang="en-GB" dirty="0"/>
          </a:p>
          <a:p>
            <a:pPr lvl="1"/>
            <a:endParaRPr lang="en-GB" dirty="0"/>
          </a:p>
          <a:p>
            <a:pPr lvl="1"/>
            <a:endParaRPr lang="en-NL" dirty="0"/>
          </a:p>
        </p:txBody>
      </p:sp>
    </p:spTree>
    <p:extLst>
      <p:ext uri="{BB962C8B-B14F-4D97-AF65-F5344CB8AC3E}">
        <p14:creationId xmlns:p14="http://schemas.microsoft.com/office/powerpoint/2010/main" val="297433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11.xml><?xml version="1.0" encoding="utf-8"?>
<a:theme xmlns:a="http://schemas.openxmlformats.org/drawingml/2006/main" name="1_Dynamics 365">
  <a:themeElements>
    <a:clrScheme name="Custom 6">
      <a:dk1>
        <a:srgbClr val="3C3C41"/>
      </a:dk1>
      <a:lt1>
        <a:srgbClr val="FFFFFF"/>
      </a:lt1>
      <a:dk2>
        <a:srgbClr val="0078D4"/>
      </a:dk2>
      <a:lt2>
        <a:srgbClr val="FFFFFF"/>
      </a:lt2>
      <a:accent1>
        <a:srgbClr val="0078D4"/>
      </a:accent1>
      <a:accent2>
        <a:srgbClr val="EBEBEB"/>
      </a:accent2>
      <a:accent3>
        <a:srgbClr val="75757A"/>
      </a:accent3>
      <a:accent4>
        <a:srgbClr val="000041"/>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2.xml><?xml version="1.0" encoding="utf-8"?>
<a:theme xmlns:a="http://schemas.openxmlformats.org/drawingml/2006/main" name="Xpirit White - Blue">
  <a:themeElements>
    <a:clrScheme name="Xpirit">
      <a:dk1>
        <a:srgbClr val="FFFFFF"/>
      </a:dk1>
      <a:lt1>
        <a:srgbClr val="FFFFFF"/>
      </a:lt1>
      <a:dk2>
        <a:srgbClr val="3F4964"/>
      </a:dk2>
      <a:lt2>
        <a:srgbClr val="C9CBCC"/>
      </a:lt2>
      <a:accent1>
        <a:srgbClr val="3F4964"/>
      </a:accent1>
      <a:accent2>
        <a:srgbClr val="EC6B15"/>
      </a:accent2>
      <a:accent3>
        <a:srgbClr val="AEB0B2"/>
      </a:accent3>
      <a:accent4>
        <a:srgbClr val="FFBA50"/>
      </a:accent4>
      <a:accent5>
        <a:srgbClr val="C7CFEA"/>
      </a:accent5>
      <a:accent6>
        <a:srgbClr val="84AE4D"/>
      </a:accent6>
      <a:hlink>
        <a:srgbClr val="C42E40"/>
      </a:hlink>
      <a:folHlink>
        <a:srgbClr val="8B8F9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1011 Xpirit Powerpoint Template.potx" id="{7263E9A4-35E2-48E0-8FE9-A66E6EF99338}" vid="{DAB61760-BC66-4099-BB21-E2B7E298FFC8}"/>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5.xml><?xml version="1.0" encoding="utf-8"?>
<a:theme xmlns:a="http://schemas.openxmlformats.org/drawingml/2006/main" name="2_SMSG Readiness Master Template 16x9">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AllExternalAdhocVariableMappings/>
</file>

<file path=customXml/item2.xml><?xml version="1.0" encoding="utf-8"?>
<VariableList UniqueId="d623ec26-8746-4a6f-900a-d5b4e296d592" Name="Computed" ContentType="XML" MajorVersion="0" MinorVersion="1" isLocalCopy="False" IsBaseObject="False" DataSourceId="d877e920-6868-4096-81c9-37c9023eea1e" DataSourceMajorVersion="0" DataSourceMinorVersion="1"/>
</file>

<file path=customXml/item3.xml><?xml version="1.0" encoding="utf-8"?>
<VariableListDefinition name="System" displayName="System" id="a9afb078-73b4-4775-9dab-a516f2b7710d" isdomainofvalue="False" dataSourceId="b8316fa1-951f-4167-a7bb-a46841d4a2bd"/>
</file>

<file path=customXml/item4.xml><?xml version="1.0" encoding="utf-8"?>
<VariableListDefinition name="AD_HOC" displayName="AD_HOC" id="19ff42f8-7c80-4d03-b2a8-436f0a70e8e2" isdomainofvalue="False" dataSourceId="5f24842a-4b06-402e-aaaf-be33f8b83085"/>
</file>

<file path=customXml/item5.xml><?xml version="1.0" encoding="utf-8"?>
<VariableList UniqueId="19ff42f8-7c80-4d03-b2a8-436f0a70e8e2" Name="AD_HOC" ContentType="XML" MajorVersion="0" MinorVersion="1" isLocalCopy="False" IsBaseObject="False" DataSourceId="5f24842a-4b06-402e-aaaf-be33f8b83085" DataSourceMajorVersion="0" DataSourceMinorVersion="1"/>
</file>

<file path=customXml/item6.xml><?xml version="1.0" encoding="utf-8"?>
<VariableList UniqueId="a9afb078-73b4-4775-9dab-a516f2b7710d" Name="System" ContentType="XML" MajorVersion="0" MinorVersion="1" isLocalCopy="False" IsBaseObject="False" DataSourceId="b8316fa1-951f-4167-a7bb-a46841d4a2bd" DataSourceMajorVersion="0" DataSourceMinorVersion="1"/>
</file>

<file path=customXml/item7.xml><?xml version="1.0" encoding="utf-8"?>
<VariableListDefinition name="Computed" displayName="Computed" id="d623ec26-8746-4a6f-900a-d5b4e296d592" isdomainofvalue="False" dataSourceId="d877e920-6868-4096-81c9-37c9023eea1e"/>
</file>

<file path=customXml/itemProps1.xml><?xml version="1.0" encoding="utf-8"?>
<ds:datastoreItem xmlns:ds="http://schemas.openxmlformats.org/officeDocument/2006/customXml" ds:itemID="{121624AD-995B-4158-A330-1B75FB918046}">
  <ds:schemaRefs/>
</ds:datastoreItem>
</file>

<file path=customXml/itemProps2.xml><?xml version="1.0" encoding="utf-8"?>
<ds:datastoreItem xmlns:ds="http://schemas.openxmlformats.org/officeDocument/2006/customXml" ds:itemID="{2DD45C8D-AB3D-4006-A154-23AC28ABCC6B}">
  <ds:schemaRefs/>
</ds:datastoreItem>
</file>

<file path=customXml/itemProps3.xml><?xml version="1.0" encoding="utf-8"?>
<ds:datastoreItem xmlns:ds="http://schemas.openxmlformats.org/officeDocument/2006/customXml" ds:itemID="{2D8746E0-2A2C-486B-9C85-0649D9950081}">
  <ds:schemaRefs/>
</ds:datastoreItem>
</file>

<file path=customXml/itemProps4.xml><?xml version="1.0" encoding="utf-8"?>
<ds:datastoreItem xmlns:ds="http://schemas.openxmlformats.org/officeDocument/2006/customXml" ds:itemID="{E8E68D05-C08E-4403-BBC3-D9A2DDD5AA7E}">
  <ds:schemaRefs/>
</ds:datastoreItem>
</file>

<file path=customXml/itemProps5.xml><?xml version="1.0" encoding="utf-8"?>
<ds:datastoreItem xmlns:ds="http://schemas.openxmlformats.org/officeDocument/2006/customXml" ds:itemID="{3F071119-64F0-4255-BDE2-E90B817E25C3}">
  <ds:schemaRefs/>
</ds:datastoreItem>
</file>

<file path=customXml/itemProps6.xml><?xml version="1.0" encoding="utf-8"?>
<ds:datastoreItem xmlns:ds="http://schemas.openxmlformats.org/officeDocument/2006/customXml" ds:itemID="{E3A4C92C-5CBF-455B-9612-3A12FC3D83D4}">
  <ds:schemaRefs/>
</ds:datastoreItem>
</file>

<file path=customXml/itemProps7.xml><?xml version="1.0" encoding="utf-8"?>
<ds:datastoreItem xmlns:ds="http://schemas.openxmlformats.org/officeDocument/2006/customXml" ds:itemID="{4F604816-C42E-43CC-B23E-B0343FED20AE}">
  <ds:schemaRefs/>
</ds:datastoreItem>
</file>

<file path=docProps/app.xml><?xml version="1.0" encoding="utf-8"?>
<Properties xmlns="http://schemas.openxmlformats.org/officeDocument/2006/extended-properties" xmlns:vt="http://schemas.openxmlformats.org/officeDocument/2006/docPropsVTypes">
  <TotalTime>0</TotalTime>
  <Words>1310</Words>
  <Application>Microsoft Office PowerPoint</Application>
  <PresentationFormat>Breedbeeld</PresentationFormat>
  <Paragraphs>227</Paragraphs>
  <Slides>26</Slides>
  <Notes>3</Notes>
  <HiddenSlides>0</HiddenSlides>
  <MMClips>0</MMClips>
  <ScaleCrop>false</ScaleCrop>
  <HeadingPairs>
    <vt:vector size="6" baseType="variant">
      <vt:variant>
        <vt:lpstr>Gebruikte lettertypen</vt:lpstr>
      </vt:variant>
      <vt:variant>
        <vt:i4>18</vt:i4>
      </vt:variant>
      <vt:variant>
        <vt:lpstr>Thema</vt:lpstr>
      </vt:variant>
      <vt:variant>
        <vt:i4>12</vt:i4>
      </vt:variant>
      <vt:variant>
        <vt:lpstr>Diatitels</vt:lpstr>
      </vt:variant>
      <vt:variant>
        <vt:i4>26</vt:i4>
      </vt:variant>
    </vt:vector>
  </HeadingPairs>
  <TitlesOfParts>
    <vt:vector size="56" baseType="lpstr">
      <vt:lpstr>-apple-system</vt:lpstr>
      <vt:lpstr>Arial</vt:lpstr>
      <vt:lpstr>Calibri</vt:lpstr>
      <vt:lpstr>Calibri Light</vt:lpstr>
      <vt:lpstr>Consolas</vt:lpstr>
      <vt:lpstr>Helvetica Neue</vt:lpstr>
      <vt:lpstr>Lato</vt:lpstr>
      <vt:lpstr>Proxima Nova</vt:lpstr>
      <vt:lpstr>Proxima Nova Black</vt:lpstr>
      <vt:lpstr>Proxima Nova Regular</vt:lpstr>
      <vt:lpstr>Rajdhani Light</vt:lpstr>
      <vt:lpstr>Rajdhani Medium</vt:lpstr>
      <vt:lpstr>Rajdhani Semibold</vt:lpstr>
      <vt:lpstr>Segoe UI</vt:lpstr>
      <vt:lpstr>Segoe UI Light</vt:lpstr>
      <vt:lpstr>Segoe UI Semibold</vt:lpstr>
      <vt:lpstr>Segoe UI Semilight</vt:lpstr>
      <vt:lpstr>Wingdings</vt:lpstr>
      <vt:lpstr>Dynamics 365</vt:lpstr>
      <vt:lpstr>WHITE TEMPLATE</vt:lpstr>
      <vt:lpstr>Microsoft 365 PPT Template - 2018</vt:lpstr>
      <vt:lpstr>1_9-51052_Microsoft_Inspire_Template_Dark</vt:lpstr>
      <vt:lpstr>2_SMSG Readiness Master Template 16x9</vt:lpstr>
      <vt:lpstr>3_WHITE TEMPLATE</vt:lpstr>
      <vt:lpstr>Black Template</vt:lpstr>
      <vt:lpstr>2_Microsoft 365 PPT Template - 2018</vt:lpstr>
      <vt:lpstr>1_White Template</vt:lpstr>
      <vt:lpstr>2_White Template</vt:lpstr>
      <vt:lpstr>1_Dynamics 365</vt:lpstr>
      <vt:lpstr>Xpirit White - Blue</vt:lpstr>
      <vt:lpstr>PowerPoint-presentatie</vt:lpstr>
      <vt:lpstr>Agenda</vt:lpstr>
      <vt:lpstr>Introduction</vt:lpstr>
      <vt:lpstr>PowerPoint-presentatie</vt:lpstr>
      <vt:lpstr>Cloud native another buzzword?</vt:lpstr>
      <vt:lpstr>So which companies used it?</vt:lpstr>
      <vt:lpstr>So is cloud native == microservices?</vt:lpstr>
      <vt:lpstr>A monolith, the good and the bad</vt:lpstr>
      <vt:lpstr>Migrating to Microservices be more cloud native?</vt:lpstr>
      <vt:lpstr>Let’s build!</vt:lpstr>
      <vt:lpstr>A monolithic approach – application level</vt:lpstr>
      <vt:lpstr>A monolithic approach – infra level</vt:lpstr>
      <vt:lpstr>Wow we got acquired by facebook!</vt:lpstr>
      <vt:lpstr>A cloud native approach – application level</vt:lpstr>
      <vt:lpstr>A cloud native approach – infra level</vt:lpstr>
      <vt:lpstr>After re-architecting</vt:lpstr>
      <vt:lpstr>Azure Cloud native services</vt:lpstr>
      <vt:lpstr>What would be a candidate for cloud native?</vt:lpstr>
      <vt:lpstr>What would be a candidate for cloud native?</vt:lpstr>
      <vt:lpstr>Azure Kubernetes service sidenote</vt:lpstr>
      <vt:lpstr>A look inside the crystal ball</vt:lpstr>
      <vt:lpstr>Questions?</vt:lpstr>
      <vt:lpstr>Whiteboard design session</vt:lpstr>
      <vt:lpstr>Whiteboard design session</vt:lpstr>
      <vt:lpstr>Whiteboard design session</vt:lpstr>
      <vt:lpstr>Whiteboard design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2020-04-16T07:24:22Z</dcterms:created>
  <dcterms:modified xsi:type="dcterms:W3CDTF">2021-05-12T06:56:47Z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2020-04-16T07:24:43.4926714Z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1990d357-13cd-4cc2-bcf4-aed3781f7bfb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